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14"/>
  </p:notesMasterIdLst>
  <p:handoutMasterIdLst>
    <p:handoutMasterId r:id="rId15"/>
  </p:handoutMasterIdLst>
  <p:sldIdLst>
    <p:sldId id="274" r:id="rId5"/>
    <p:sldId id="312" r:id="rId6"/>
    <p:sldId id="316" r:id="rId7"/>
    <p:sldId id="311" r:id="rId8"/>
    <p:sldId id="263" r:id="rId9"/>
    <p:sldId id="266" r:id="rId10"/>
    <p:sldId id="314" r:id="rId11"/>
    <p:sldId id="310" r:id="rId12"/>
    <p:sldId id="309" r:id="rId13"/>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9E7A7"/>
    <a:srgbClr val="3399FF"/>
    <a:srgbClr val="66CCFF"/>
    <a:srgbClr val="0066FF"/>
    <a:srgbClr val="FFCCCC"/>
    <a:srgbClr val="99FF99"/>
    <a:srgbClr val="FFFFCC"/>
    <a:srgbClr val="996633"/>
    <a:srgbClr val="F2D31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507" autoAdjust="0"/>
    <p:restoredTop sz="93176" autoAdjust="0"/>
  </p:normalViewPr>
  <p:slideViewPr>
    <p:cSldViewPr snapToGrid="0">
      <p:cViewPr varScale="1">
        <p:scale>
          <a:sx n="81" d="100"/>
          <a:sy n="81" d="100"/>
        </p:scale>
        <p:origin x="90" y="24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9C68BA4F-6826-4EE4-87E8-A60E418D4DD8}"/>
              </a:ext>
            </a:extLst>
          </p:cNvPr>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r>
              <a:rPr kumimoji="1" lang="ja-JP" altLang="en-US"/>
              <a:t>添付資料</a:t>
            </a:r>
            <a:r>
              <a:rPr kumimoji="1" lang="en-US" altLang="ja-JP"/>
              <a:t>5</a:t>
            </a:r>
            <a:endParaRPr kumimoji="1" lang="ja-JP" altLang="en-US"/>
          </a:p>
        </p:txBody>
      </p:sp>
      <p:sp>
        <p:nvSpPr>
          <p:cNvPr id="3" name="日付プレースホルダー 2">
            <a:extLst>
              <a:ext uri="{FF2B5EF4-FFF2-40B4-BE49-F238E27FC236}">
                <a16:creationId xmlns:a16="http://schemas.microsoft.com/office/drawing/2014/main" id="{A6DC7033-1843-44D9-AC2D-4DA216E92903}"/>
              </a:ext>
            </a:extLst>
          </p:cNvPr>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C02E39B6-426D-4BDF-9D5E-370EFD82838B}" type="datetimeFigureOut">
              <a:rPr kumimoji="1" lang="ja-JP" altLang="en-US" smtClean="0"/>
              <a:t>2025/4/15</a:t>
            </a:fld>
            <a:endParaRPr kumimoji="1" lang="ja-JP" altLang="en-US"/>
          </a:p>
        </p:txBody>
      </p:sp>
      <p:sp>
        <p:nvSpPr>
          <p:cNvPr id="4" name="フッター プレースホルダー 3">
            <a:extLst>
              <a:ext uri="{FF2B5EF4-FFF2-40B4-BE49-F238E27FC236}">
                <a16:creationId xmlns:a16="http://schemas.microsoft.com/office/drawing/2014/main" id="{108956E4-90A3-47E2-BBF9-C0B7D16D95FE}"/>
              </a:ext>
            </a:extLst>
          </p:cNvPr>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51AAED86-7478-4113-B9D5-3E4188E8B4C2}"/>
              </a:ext>
            </a:extLst>
          </p:cNvPr>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C3327F11-BDF1-41A0-8A45-9AD4430489EA}" type="slidenum">
              <a:rPr kumimoji="1" lang="ja-JP" altLang="en-US" smtClean="0"/>
              <a:t>‹#›</a:t>
            </a:fld>
            <a:endParaRPr kumimoji="1" lang="ja-JP" altLang="en-US"/>
          </a:p>
        </p:txBody>
      </p:sp>
    </p:spTree>
    <p:extLst>
      <p:ext uri="{BB962C8B-B14F-4D97-AF65-F5344CB8AC3E}">
        <p14:creationId xmlns:p14="http://schemas.microsoft.com/office/powerpoint/2010/main" val="3494214243"/>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3237"/>
          </a:xfrm>
          <a:prstGeom prst="rect">
            <a:avLst/>
          </a:prstGeom>
        </p:spPr>
        <p:txBody>
          <a:bodyPr vert="horz" lIns="90644" tIns="45322" rIns="90644" bIns="45322" rtlCol="0"/>
          <a:lstStyle>
            <a:lvl1pPr algn="l" fontAlgn="auto">
              <a:spcBef>
                <a:spcPts val="0"/>
              </a:spcBef>
              <a:spcAft>
                <a:spcPts val="0"/>
              </a:spcAft>
              <a:defRPr sz="1200">
                <a:latin typeface="+mn-lt"/>
                <a:ea typeface="+mn-ea"/>
              </a:defRPr>
            </a:lvl1pPr>
          </a:lstStyle>
          <a:p>
            <a:pPr>
              <a:defRPr/>
            </a:pPr>
            <a:r>
              <a:rPr lang="ja-JP" altLang="en-US"/>
              <a:t>添付資料</a:t>
            </a:r>
            <a:r>
              <a:rPr lang="en-US" altLang="ja-JP"/>
              <a:t>5</a:t>
            </a:r>
            <a:endParaRPr lang="ja-JP" altLang="en-US"/>
          </a:p>
        </p:txBody>
      </p:sp>
      <p:sp>
        <p:nvSpPr>
          <p:cNvPr id="3" name="日付プレースホルダー 2"/>
          <p:cNvSpPr>
            <a:spLocks noGrp="1"/>
          </p:cNvSpPr>
          <p:nvPr>
            <p:ph type="dt" idx="1"/>
          </p:nvPr>
        </p:nvSpPr>
        <p:spPr>
          <a:xfrm>
            <a:off x="3815572" y="0"/>
            <a:ext cx="2918621" cy="493237"/>
          </a:xfrm>
          <a:prstGeom prst="rect">
            <a:avLst/>
          </a:prstGeom>
        </p:spPr>
        <p:txBody>
          <a:bodyPr vert="horz" lIns="90644" tIns="45322" rIns="90644" bIns="45322" rtlCol="0"/>
          <a:lstStyle>
            <a:lvl1pPr algn="r" fontAlgn="auto">
              <a:spcBef>
                <a:spcPts val="0"/>
              </a:spcBef>
              <a:spcAft>
                <a:spcPts val="0"/>
              </a:spcAft>
              <a:defRPr sz="1200">
                <a:latin typeface="+mn-lt"/>
                <a:ea typeface="+mn-ea"/>
              </a:defRPr>
            </a:lvl1pPr>
          </a:lstStyle>
          <a:p>
            <a:pPr>
              <a:defRPr/>
            </a:pPr>
            <a:fld id="{FBC313EC-4923-4984-ABB8-37EF5FA3A237}" type="datetimeFigureOut">
              <a:rPr lang="ja-JP" altLang="en-US"/>
              <a:pPr>
                <a:defRPr/>
              </a:pPr>
              <a:t>2025/4/15</a:t>
            </a:fld>
            <a:endParaRPr lang="ja-JP" altLang="en-US" dirty="0"/>
          </a:p>
        </p:txBody>
      </p:sp>
      <p:sp>
        <p:nvSpPr>
          <p:cNvPr id="4" name="スライド イメージ プレースホルダー 3"/>
          <p:cNvSpPr>
            <a:spLocks noGrp="1" noRot="1" noChangeAspect="1"/>
          </p:cNvSpPr>
          <p:nvPr>
            <p:ph type="sldImg" idx="2"/>
          </p:nvPr>
        </p:nvSpPr>
        <p:spPr>
          <a:xfrm>
            <a:off x="904875" y="741363"/>
            <a:ext cx="4927600" cy="3697287"/>
          </a:xfrm>
          <a:prstGeom prst="rect">
            <a:avLst/>
          </a:prstGeom>
          <a:noFill/>
          <a:ln w="12700">
            <a:solidFill>
              <a:prstClr val="black"/>
            </a:solidFill>
          </a:ln>
        </p:spPr>
        <p:txBody>
          <a:bodyPr vert="horz" lIns="90644" tIns="45322" rIns="90644" bIns="45322" rtlCol="0" anchor="ctr"/>
          <a:lstStyle/>
          <a:p>
            <a:pPr lvl="0"/>
            <a:endParaRPr lang="ja-JP" altLang="en-US" noProof="0" dirty="0"/>
          </a:p>
        </p:txBody>
      </p:sp>
      <p:sp>
        <p:nvSpPr>
          <p:cNvPr id="5" name="ノート プレースホルダー 4"/>
          <p:cNvSpPr>
            <a:spLocks noGrp="1"/>
          </p:cNvSpPr>
          <p:nvPr>
            <p:ph type="body" sz="quarter" idx="3"/>
          </p:nvPr>
        </p:nvSpPr>
        <p:spPr>
          <a:xfrm>
            <a:off x="673891" y="4686538"/>
            <a:ext cx="5387982" cy="4439132"/>
          </a:xfrm>
          <a:prstGeom prst="rect">
            <a:avLst/>
          </a:prstGeom>
        </p:spPr>
        <p:txBody>
          <a:bodyPr vert="horz" lIns="90644" tIns="45322" rIns="90644" bIns="45322"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1" y="9371501"/>
            <a:ext cx="2918621" cy="493236"/>
          </a:xfrm>
          <a:prstGeom prst="rect">
            <a:avLst/>
          </a:prstGeom>
        </p:spPr>
        <p:txBody>
          <a:bodyPr vert="horz" lIns="90644" tIns="45322" rIns="90644" bIns="45322"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15572" y="9371501"/>
            <a:ext cx="2918621" cy="493236"/>
          </a:xfrm>
          <a:prstGeom prst="rect">
            <a:avLst/>
          </a:prstGeom>
        </p:spPr>
        <p:txBody>
          <a:bodyPr vert="horz" lIns="90644" tIns="45322" rIns="90644" bIns="45322" rtlCol="0" anchor="b"/>
          <a:lstStyle>
            <a:lvl1pPr algn="r" fontAlgn="auto">
              <a:spcBef>
                <a:spcPts val="0"/>
              </a:spcBef>
              <a:spcAft>
                <a:spcPts val="0"/>
              </a:spcAft>
              <a:defRPr sz="1200">
                <a:latin typeface="+mn-lt"/>
                <a:ea typeface="+mn-ea"/>
              </a:defRPr>
            </a:lvl1pPr>
          </a:lstStyle>
          <a:p>
            <a:pPr>
              <a:defRPr/>
            </a:pPr>
            <a:fld id="{7709F237-A73E-490A-A7E8-435C545FCCB2}" type="slidenum">
              <a:rPr lang="ja-JP" altLang="en-US"/>
              <a:pPr>
                <a:defRPr/>
              </a:pPr>
              <a:t>‹#›</a:t>
            </a:fld>
            <a:endParaRPr lang="ja-JP" altLang="en-US" dirty="0"/>
          </a:p>
        </p:txBody>
      </p:sp>
    </p:spTree>
    <p:extLst>
      <p:ext uri="{BB962C8B-B14F-4D97-AF65-F5344CB8AC3E}">
        <p14:creationId xmlns:p14="http://schemas.microsoft.com/office/powerpoint/2010/main" val="1821900822"/>
      </p:ext>
    </p:extLst>
  </p:cSld>
  <p:clrMap bg1="lt1" tx1="dk1" bg2="lt2" tx2="dk2" accent1="accent1" accent2="accent2" accent3="accent3" accent4="accent4" accent5="accent5" accent6="accent6" hlink="hlink" folHlink="folHlink"/>
  <p:hf sldNum="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5363" name="Rectangle 3"/>
          <p:cNvSpPr>
            <a:spLocks noGrp="1" noChangeArrowheads="1"/>
          </p:cNvSpPr>
          <p:nvPr>
            <p:ph type="body" idx="1"/>
          </p:nvPr>
        </p:nvSpPr>
        <p:spPr bwMode="auto">
          <a:xfrm>
            <a:off x="898521" y="4686538"/>
            <a:ext cx="4938722" cy="4442284"/>
          </a:xfrm>
          <a:noFill/>
        </p:spPr>
        <p:txBody>
          <a:bodyPr wrap="square" numCol="1" anchor="t" anchorCtr="0" compatLnSpc="1">
            <a:prstTxWarp prst="textNoShape">
              <a:avLst/>
            </a:prstTxWarp>
          </a:bodyPr>
          <a:lstStyle/>
          <a:p>
            <a:pPr eaLnBrk="1" hangingPunct="1">
              <a:spcBef>
                <a:spcPct val="0"/>
              </a:spcBef>
            </a:pPr>
            <a:r>
              <a:rPr lang="ja-JP" altLang="en-US" dirty="0">
                <a:latin typeface="Arial" charset="0"/>
              </a:rPr>
              <a:t>広報資料としても使用</a:t>
            </a:r>
            <a:endParaRPr lang="ja-JP" altLang="ja-JP" dirty="0">
              <a:latin typeface="Arial" charset="0"/>
            </a:endParaRPr>
          </a:p>
        </p:txBody>
      </p:sp>
      <p:sp>
        <p:nvSpPr>
          <p:cNvPr id="2" name="ヘッダー プレースホルダー 1">
            <a:extLst>
              <a:ext uri="{FF2B5EF4-FFF2-40B4-BE49-F238E27FC236}">
                <a16:creationId xmlns:a16="http://schemas.microsoft.com/office/drawing/2014/main" id="{759C6385-5F32-4D2C-8D31-9514AF4D353C}"/>
              </a:ext>
            </a:extLst>
          </p:cNvPr>
          <p:cNvSpPr>
            <a:spLocks noGrp="1"/>
          </p:cNvSpPr>
          <p:nvPr>
            <p:ph type="hdr" sz="quarter" idx="10"/>
          </p:nvPr>
        </p:nvSpPr>
        <p:spPr/>
        <p:txBody>
          <a:bodyPr/>
          <a:lstStyle/>
          <a:p>
            <a:pPr>
              <a:defRPr/>
            </a:pPr>
            <a:r>
              <a:rPr lang="ja-JP" altLang="en-US"/>
              <a:t>添付資料</a:t>
            </a:r>
            <a:r>
              <a:rPr lang="en-US" altLang="ja-JP"/>
              <a:t>5</a:t>
            </a:r>
            <a:endParaRPr lang="ja-JP" altLang="en-US"/>
          </a:p>
        </p:txBody>
      </p:sp>
    </p:spTree>
    <p:extLst>
      <p:ext uri="{BB962C8B-B14F-4D97-AF65-F5344CB8AC3E}">
        <p14:creationId xmlns:p14="http://schemas.microsoft.com/office/powerpoint/2010/main" val="29096445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2C0B0D-F664-BB02-2D30-A8735E67A921}"/>
            </a:ext>
          </a:extLst>
        </p:cNvPr>
        <p:cNvGrpSpPr/>
        <p:nvPr/>
      </p:nvGrpSpPr>
      <p:grpSpPr>
        <a:xfrm>
          <a:off x="0" y="0"/>
          <a:ext cx="0" cy="0"/>
          <a:chOff x="0" y="0"/>
          <a:chExt cx="0" cy="0"/>
        </a:xfrm>
      </p:grpSpPr>
      <p:sp>
        <p:nvSpPr>
          <p:cNvPr id="15362" name="Rectangle 2">
            <a:extLst>
              <a:ext uri="{FF2B5EF4-FFF2-40B4-BE49-F238E27FC236}">
                <a16:creationId xmlns:a16="http://schemas.microsoft.com/office/drawing/2014/main" id="{796299EB-115A-43B2-2C55-7A232CB7C523}"/>
              </a:ext>
            </a:extLst>
          </p:cNvPr>
          <p:cNvSpPr>
            <a:spLocks noGrp="1" noRot="1" noChangeAspect="1" noChangeArrowheads="1" noTextEdit="1"/>
          </p:cNvSpPr>
          <p:nvPr>
            <p:ph type="sldImg"/>
          </p:nvPr>
        </p:nvSpPr>
        <p:spPr bwMode="auto">
          <a:noFill/>
          <a:ln>
            <a:solidFill>
              <a:srgbClr val="000000"/>
            </a:solidFill>
            <a:miter lim="800000"/>
            <a:headEnd/>
            <a:tailEnd/>
          </a:ln>
        </p:spPr>
      </p:sp>
      <p:sp>
        <p:nvSpPr>
          <p:cNvPr id="15363" name="Rectangle 3">
            <a:extLst>
              <a:ext uri="{FF2B5EF4-FFF2-40B4-BE49-F238E27FC236}">
                <a16:creationId xmlns:a16="http://schemas.microsoft.com/office/drawing/2014/main" id="{0DD060B9-BFB0-2BFB-D84B-E54FE07CA9D3}"/>
              </a:ext>
            </a:extLst>
          </p:cNvPr>
          <p:cNvSpPr>
            <a:spLocks noGrp="1" noChangeArrowheads="1"/>
          </p:cNvSpPr>
          <p:nvPr>
            <p:ph type="body" idx="1"/>
          </p:nvPr>
        </p:nvSpPr>
        <p:spPr bwMode="auto">
          <a:xfrm>
            <a:off x="898521" y="4686538"/>
            <a:ext cx="4938722" cy="4442284"/>
          </a:xfrm>
          <a:noFill/>
        </p:spPr>
        <p:txBody>
          <a:bodyPr wrap="square" numCol="1" anchor="t" anchorCtr="0" compatLnSpc="1">
            <a:prstTxWarp prst="textNoShape">
              <a:avLst/>
            </a:prstTxWarp>
          </a:bodyPr>
          <a:lstStyle/>
          <a:p>
            <a:pPr eaLnBrk="1" hangingPunct="1">
              <a:spcBef>
                <a:spcPct val="0"/>
              </a:spcBef>
            </a:pPr>
            <a:endParaRPr lang="ja-JP" altLang="ja-JP" dirty="0">
              <a:latin typeface="Arial" charset="0"/>
            </a:endParaRPr>
          </a:p>
        </p:txBody>
      </p:sp>
      <p:sp>
        <p:nvSpPr>
          <p:cNvPr id="2" name="ヘッダー プレースホルダー 1">
            <a:extLst>
              <a:ext uri="{FF2B5EF4-FFF2-40B4-BE49-F238E27FC236}">
                <a16:creationId xmlns:a16="http://schemas.microsoft.com/office/drawing/2014/main" id="{21EFB631-BA1F-69A2-6C0C-2F5A9349BCF5}"/>
              </a:ext>
            </a:extLst>
          </p:cNvPr>
          <p:cNvSpPr>
            <a:spLocks noGrp="1"/>
          </p:cNvSpPr>
          <p:nvPr>
            <p:ph type="hdr" sz="quarter" idx="10"/>
          </p:nvPr>
        </p:nvSpPr>
        <p:spPr/>
        <p:txBody>
          <a:bodyPr/>
          <a:lstStyle/>
          <a:p>
            <a:pPr>
              <a:defRPr/>
            </a:pPr>
            <a:r>
              <a:rPr lang="ja-JP" altLang="en-US"/>
              <a:t>添付資料</a:t>
            </a:r>
            <a:r>
              <a:rPr lang="en-US" altLang="ja-JP"/>
              <a:t>5</a:t>
            </a:r>
            <a:endParaRPr lang="ja-JP" altLang="en-US"/>
          </a:p>
        </p:txBody>
      </p:sp>
    </p:spTree>
    <p:extLst>
      <p:ext uri="{BB962C8B-B14F-4D97-AF65-F5344CB8AC3E}">
        <p14:creationId xmlns:p14="http://schemas.microsoft.com/office/powerpoint/2010/main" val="230638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59D84A-386E-0F2D-8869-ADF9A0019199}"/>
            </a:ext>
          </a:extLst>
        </p:cNvPr>
        <p:cNvGrpSpPr/>
        <p:nvPr/>
      </p:nvGrpSpPr>
      <p:grpSpPr>
        <a:xfrm>
          <a:off x="0" y="0"/>
          <a:ext cx="0" cy="0"/>
          <a:chOff x="0" y="0"/>
          <a:chExt cx="0" cy="0"/>
        </a:xfrm>
      </p:grpSpPr>
      <p:sp>
        <p:nvSpPr>
          <p:cNvPr id="15362" name="Rectangle 2">
            <a:extLst>
              <a:ext uri="{FF2B5EF4-FFF2-40B4-BE49-F238E27FC236}">
                <a16:creationId xmlns:a16="http://schemas.microsoft.com/office/drawing/2014/main" id="{1BC3BEF7-2A06-DED6-2FC5-EAB47DCFE229}"/>
              </a:ext>
            </a:extLst>
          </p:cNvPr>
          <p:cNvSpPr>
            <a:spLocks noGrp="1" noRot="1" noChangeAspect="1" noChangeArrowheads="1" noTextEdit="1"/>
          </p:cNvSpPr>
          <p:nvPr>
            <p:ph type="sldImg"/>
          </p:nvPr>
        </p:nvSpPr>
        <p:spPr bwMode="auto">
          <a:noFill/>
          <a:ln>
            <a:solidFill>
              <a:srgbClr val="000000"/>
            </a:solidFill>
            <a:miter lim="800000"/>
            <a:headEnd/>
            <a:tailEnd/>
          </a:ln>
        </p:spPr>
      </p:sp>
      <p:sp>
        <p:nvSpPr>
          <p:cNvPr id="15363" name="Rectangle 3">
            <a:extLst>
              <a:ext uri="{FF2B5EF4-FFF2-40B4-BE49-F238E27FC236}">
                <a16:creationId xmlns:a16="http://schemas.microsoft.com/office/drawing/2014/main" id="{F5598CCB-F554-10DA-3BA8-B59713BB54F6}"/>
              </a:ext>
            </a:extLst>
          </p:cNvPr>
          <p:cNvSpPr>
            <a:spLocks noGrp="1" noChangeArrowheads="1"/>
          </p:cNvSpPr>
          <p:nvPr>
            <p:ph type="body" idx="1"/>
          </p:nvPr>
        </p:nvSpPr>
        <p:spPr bwMode="auto">
          <a:xfrm>
            <a:off x="898521" y="4686538"/>
            <a:ext cx="4938722" cy="4442284"/>
          </a:xfrm>
          <a:noFill/>
        </p:spPr>
        <p:txBody>
          <a:bodyPr wrap="square" numCol="1" anchor="t" anchorCtr="0" compatLnSpc="1">
            <a:prstTxWarp prst="textNoShape">
              <a:avLst/>
            </a:prstTxWarp>
          </a:bodyPr>
          <a:lstStyle/>
          <a:p>
            <a:pPr eaLnBrk="1" hangingPunct="1">
              <a:spcBef>
                <a:spcPct val="0"/>
              </a:spcBef>
            </a:pPr>
            <a:endParaRPr lang="ja-JP" altLang="ja-JP" dirty="0">
              <a:latin typeface="Arial" charset="0"/>
            </a:endParaRPr>
          </a:p>
        </p:txBody>
      </p:sp>
      <p:sp>
        <p:nvSpPr>
          <p:cNvPr id="2" name="ヘッダー プレースホルダー 1">
            <a:extLst>
              <a:ext uri="{FF2B5EF4-FFF2-40B4-BE49-F238E27FC236}">
                <a16:creationId xmlns:a16="http://schemas.microsoft.com/office/drawing/2014/main" id="{685F4FB7-7079-0245-E568-6AECE22BA754}"/>
              </a:ext>
            </a:extLst>
          </p:cNvPr>
          <p:cNvSpPr>
            <a:spLocks noGrp="1"/>
          </p:cNvSpPr>
          <p:nvPr>
            <p:ph type="hdr" sz="quarter" idx="10"/>
          </p:nvPr>
        </p:nvSpPr>
        <p:spPr/>
        <p:txBody>
          <a:bodyPr/>
          <a:lstStyle/>
          <a:p>
            <a:pPr>
              <a:defRPr/>
            </a:pPr>
            <a:r>
              <a:rPr lang="ja-JP" altLang="en-US"/>
              <a:t>添付資料</a:t>
            </a:r>
            <a:r>
              <a:rPr lang="en-US" altLang="ja-JP"/>
              <a:t>5</a:t>
            </a:r>
            <a:endParaRPr lang="ja-JP" altLang="en-US"/>
          </a:p>
        </p:txBody>
      </p:sp>
    </p:spTree>
    <p:extLst>
      <p:ext uri="{BB962C8B-B14F-4D97-AF65-F5344CB8AC3E}">
        <p14:creationId xmlns:p14="http://schemas.microsoft.com/office/powerpoint/2010/main" val="10464052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AC84E7-26BE-5CF1-BE7F-279BE962348D}"/>
            </a:ext>
          </a:extLst>
        </p:cNvPr>
        <p:cNvGrpSpPr/>
        <p:nvPr/>
      </p:nvGrpSpPr>
      <p:grpSpPr>
        <a:xfrm>
          <a:off x="0" y="0"/>
          <a:ext cx="0" cy="0"/>
          <a:chOff x="0" y="0"/>
          <a:chExt cx="0" cy="0"/>
        </a:xfrm>
      </p:grpSpPr>
      <p:sp>
        <p:nvSpPr>
          <p:cNvPr id="15362" name="Rectangle 2">
            <a:extLst>
              <a:ext uri="{FF2B5EF4-FFF2-40B4-BE49-F238E27FC236}">
                <a16:creationId xmlns:a16="http://schemas.microsoft.com/office/drawing/2014/main" id="{FADB2428-7C40-8542-AB59-23EDF74AE71F}"/>
              </a:ext>
            </a:extLst>
          </p:cNvPr>
          <p:cNvSpPr>
            <a:spLocks noGrp="1" noRot="1" noChangeAspect="1" noChangeArrowheads="1" noTextEdit="1"/>
          </p:cNvSpPr>
          <p:nvPr>
            <p:ph type="sldImg"/>
          </p:nvPr>
        </p:nvSpPr>
        <p:spPr bwMode="auto">
          <a:noFill/>
          <a:ln>
            <a:solidFill>
              <a:srgbClr val="000000"/>
            </a:solidFill>
            <a:miter lim="800000"/>
            <a:headEnd/>
            <a:tailEnd/>
          </a:ln>
        </p:spPr>
      </p:sp>
      <p:sp>
        <p:nvSpPr>
          <p:cNvPr id="15363" name="Rectangle 3">
            <a:extLst>
              <a:ext uri="{FF2B5EF4-FFF2-40B4-BE49-F238E27FC236}">
                <a16:creationId xmlns:a16="http://schemas.microsoft.com/office/drawing/2014/main" id="{CFFA05CA-1E97-C1BD-7260-13C4AB2DF595}"/>
              </a:ext>
            </a:extLst>
          </p:cNvPr>
          <p:cNvSpPr>
            <a:spLocks noGrp="1" noChangeArrowheads="1"/>
          </p:cNvSpPr>
          <p:nvPr>
            <p:ph type="body" idx="1"/>
          </p:nvPr>
        </p:nvSpPr>
        <p:spPr bwMode="auto">
          <a:xfrm>
            <a:off x="898521" y="4686538"/>
            <a:ext cx="4938722" cy="4442284"/>
          </a:xfrm>
          <a:noFill/>
        </p:spPr>
        <p:txBody>
          <a:bodyPr wrap="square" numCol="1" anchor="t" anchorCtr="0" compatLnSpc="1">
            <a:prstTxWarp prst="textNoShape">
              <a:avLst/>
            </a:prstTxWarp>
          </a:bodyPr>
          <a:lstStyle/>
          <a:p>
            <a:pPr eaLnBrk="1" hangingPunct="1">
              <a:spcBef>
                <a:spcPct val="0"/>
              </a:spcBef>
            </a:pPr>
            <a:endParaRPr lang="ja-JP" altLang="ja-JP" dirty="0">
              <a:latin typeface="Arial" charset="0"/>
            </a:endParaRPr>
          </a:p>
        </p:txBody>
      </p:sp>
      <p:sp>
        <p:nvSpPr>
          <p:cNvPr id="2" name="ヘッダー プレースホルダー 1">
            <a:extLst>
              <a:ext uri="{FF2B5EF4-FFF2-40B4-BE49-F238E27FC236}">
                <a16:creationId xmlns:a16="http://schemas.microsoft.com/office/drawing/2014/main" id="{A718B1A5-BD43-DD71-4506-8E40C7C2D2BD}"/>
              </a:ext>
            </a:extLst>
          </p:cNvPr>
          <p:cNvSpPr>
            <a:spLocks noGrp="1"/>
          </p:cNvSpPr>
          <p:nvPr>
            <p:ph type="hdr" sz="quarter" idx="10"/>
          </p:nvPr>
        </p:nvSpPr>
        <p:spPr/>
        <p:txBody>
          <a:bodyPr/>
          <a:lstStyle/>
          <a:p>
            <a:pPr>
              <a:defRPr/>
            </a:pPr>
            <a:r>
              <a:rPr lang="ja-JP" altLang="en-US"/>
              <a:t>添付資料</a:t>
            </a:r>
            <a:r>
              <a:rPr lang="en-US" altLang="ja-JP"/>
              <a:t>5</a:t>
            </a:r>
            <a:endParaRPr lang="ja-JP" altLang="en-US"/>
          </a:p>
        </p:txBody>
      </p:sp>
    </p:spTree>
    <p:extLst>
      <p:ext uri="{BB962C8B-B14F-4D97-AF65-F5344CB8AC3E}">
        <p14:creationId xmlns:p14="http://schemas.microsoft.com/office/powerpoint/2010/main" val="35388898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5363" name="Rectangle 3"/>
          <p:cNvSpPr>
            <a:spLocks noGrp="1" noChangeArrowheads="1"/>
          </p:cNvSpPr>
          <p:nvPr>
            <p:ph type="body" idx="1"/>
          </p:nvPr>
        </p:nvSpPr>
        <p:spPr bwMode="auto">
          <a:xfrm>
            <a:off x="898521" y="4686538"/>
            <a:ext cx="4938722" cy="4442284"/>
          </a:xfrm>
          <a:noFill/>
        </p:spPr>
        <p:txBody>
          <a:bodyPr wrap="square" numCol="1" anchor="t" anchorCtr="0" compatLnSpc="1">
            <a:prstTxWarp prst="textNoShape">
              <a:avLst/>
            </a:prstTxWarp>
          </a:bodyPr>
          <a:lstStyle/>
          <a:p>
            <a:r>
              <a:rPr lang="ja-JP" altLang="en-US" sz="1200" dirty="0">
                <a:solidFill>
                  <a:srgbClr val="FF0000"/>
                </a:solidFill>
                <a:latin typeface="+mn-ea"/>
                <a:ea typeface="+mn-ea"/>
              </a:rPr>
              <a:t>・行が足らなければ追加して記載。（複数ページ可）</a:t>
            </a:r>
            <a:endParaRPr kumimoji="1" lang="ja-JP" altLang="en-US" sz="1200" dirty="0">
              <a:solidFill>
                <a:srgbClr val="FF0000"/>
              </a:solidFill>
              <a:latin typeface="+mn-ea"/>
              <a:ea typeface="+mn-ea"/>
            </a:endParaRPr>
          </a:p>
        </p:txBody>
      </p:sp>
      <p:sp>
        <p:nvSpPr>
          <p:cNvPr id="2" name="ヘッダー プレースホルダー 1">
            <a:extLst>
              <a:ext uri="{FF2B5EF4-FFF2-40B4-BE49-F238E27FC236}">
                <a16:creationId xmlns:a16="http://schemas.microsoft.com/office/drawing/2014/main" id="{B043FEDF-3A6C-4D1E-8658-45146C0B058C}"/>
              </a:ext>
            </a:extLst>
          </p:cNvPr>
          <p:cNvSpPr>
            <a:spLocks noGrp="1"/>
          </p:cNvSpPr>
          <p:nvPr>
            <p:ph type="hdr" sz="quarter" idx="10"/>
          </p:nvPr>
        </p:nvSpPr>
        <p:spPr/>
        <p:txBody>
          <a:bodyPr/>
          <a:lstStyle/>
          <a:p>
            <a:pPr>
              <a:defRPr/>
            </a:pPr>
            <a:r>
              <a:rPr lang="ja-JP" altLang="en-US"/>
              <a:t>添付資料</a:t>
            </a:r>
            <a:r>
              <a:rPr lang="en-US" altLang="ja-JP"/>
              <a:t>5</a:t>
            </a:r>
            <a:endParaRPr lang="ja-JP" altLang="en-US"/>
          </a:p>
        </p:txBody>
      </p:sp>
    </p:spTree>
    <p:extLst>
      <p:ext uri="{BB962C8B-B14F-4D97-AF65-F5344CB8AC3E}">
        <p14:creationId xmlns:p14="http://schemas.microsoft.com/office/powerpoint/2010/main" val="39903366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5363" name="Rectangle 3"/>
          <p:cNvSpPr>
            <a:spLocks noGrp="1" noChangeArrowheads="1"/>
          </p:cNvSpPr>
          <p:nvPr>
            <p:ph type="body" idx="1"/>
          </p:nvPr>
        </p:nvSpPr>
        <p:spPr bwMode="auto">
          <a:xfrm>
            <a:off x="898521" y="4686538"/>
            <a:ext cx="4938722" cy="4442284"/>
          </a:xfrm>
          <a:noFill/>
        </p:spPr>
        <p:txBody>
          <a:bodyPr wrap="square" numCol="1" anchor="t" anchorCtr="0" compatLnSpc="1">
            <a:prstTxWarp prst="textNoShape">
              <a:avLst/>
            </a:prstTxWarp>
          </a:bodyPr>
          <a:lstStyle/>
          <a:p>
            <a:pPr eaLnBrk="1" hangingPunct="1">
              <a:spcBef>
                <a:spcPct val="0"/>
              </a:spcBef>
            </a:pPr>
            <a:endParaRPr lang="ja-JP" altLang="ja-JP" dirty="0">
              <a:latin typeface="Arial" charset="0"/>
            </a:endParaRPr>
          </a:p>
        </p:txBody>
      </p:sp>
      <p:sp>
        <p:nvSpPr>
          <p:cNvPr id="2" name="ヘッダー プレースホルダー 1">
            <a:extLst>
              <a:ext uri="{FF2B5EF4-FFF2-40B4-BE49-F238E27FC236}">
                <a16:creationId xmlns:a16="http://schemas.microsoft.com/office/drawing/2014/main" id="{E4912FE1-177B-48A2-94F7-E4BFBE5416EA}"/>
              </a:ext>
            </a:extLst>
          </p:cNvPr>
          <p:cNvSpPr>
            <a:spLocks noGrp="1"/>
          </p:cNvSpPr>
          <p:nvPr>
            <p:ph type="hdr" sz="quarter" idx="10"/>
          </p:nvPr>
        </p:nvSpPr>
        <p:spPr/>
        <p:txBody>
          <a:bodyPr/>
          <a:lstStyle/>
          <a:p>
            <a:pPr>
              <a:defRPr/>
            </a:pPr>
            <a:r>
              <a:rPr lang="ja-JP" altLang="en-US"/>
              <a:t>添付資料</a:t>
            </a:r>
            <a:r>
              <a:rPr lang="en-US" altLang="ja-JP"/>
              <a:t>5</a:t>
            </a:r>
            <a:endParaRPr lang="ja-JP" altLang="en-US"/>
          </a:p>
        </p:txBody>
      </p:sp>
    </p:spTree>
    <p:extLst>
      <p:ext uri="{BB962C8B-B14F-4D97-AF65-F5344CB8AC3E}">
        <p14:creationId xmlns:p14="http://schemas.microsoft.com/office/powerpoint/2010/main" val="38539952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48AD33-E866-4FFF-596A-07CB281B611C}"/>
            </a:ext>
          </a:extLst>
        </p:cNvPr>
        <p:cNvGrpSpPr/>
        <p:nvPr/>
      </p:nvGrpSpPr>
      <p:grpSpPr>
        <a:xfrm>
          <a:off x="0" y="0"/>
          <a:ext cx="0" cy="0"/>
          <a:chOff x="0" y="0"/>
          <a:chExt cx="0" cy="0"/>
        </a:xfrm>
      </p:grpSpPr>
      <p:sp>
        <p:nvSpPr>
          <p:cNvPr id="15362" name="Rectangle 2">
            <a:extLst>
              <a:ext uri="{FF2B5EF4-FFF2-40B4-BE49-F238E27FC236}">
                <a16:creationId xmlns:a16="http://schemas.microsoft.com/office/drawing/2014/main" id="{6BA1CDDC-5AFA-BE36-1EA1-7D9DA6484E3C}"/>
              </a:ext>
            </a:extLst>
          </p:cNvPr>
          <p:cNvSpPr>
            <a:spLocks noGrp="1" noRot="1" noChangeAspect="1" noChangeArrowheads="1" noTextEdit="1"/>
          </p:cNvSpPr>
          <p:nvPr>
            <p:ph type="sldImg"/>
          </p:nvPr>
        </p:nvSpPr>
        <p:spPr bwMode="auto">
          <a:noFill/>
          <a:ln>
            <a:solidFill>
              <a:srgbClr val="000000"/>
            </a:solidFill>
            <a:miter lim="800000"/>
            <a:headEnd/>
            <a:tailEnd/>
          </a:ln>
        </p:spPr>
      </p:sp>
      <p:sp>
        <p:nvSpPr>
          <p:cNvPr id="15363" name="Rectangle 3">
            <a:extLst>
              <a:ext uri="{FF2B5EF4-FFF2-40B4-BE49-F238E27FC236}">
                <a16:creationId xmlns:a16="http://schemas.microsoft.com/office/drawing/2014/main" id="{3424A954-7452-96FF-E904-3C67A02CB4CA}"/>
              </a:ext>
            </a:extLst>
          </p:cNvPr>
          <p:cNvSpPr>
            <a:spLocks noGrp="1" noChangeArrowheads="1"/>
          </p:cNvSpPr>
          <p:nvPr>
            <p:ph type="body" idx="1"/>
          </p:nvPr>
        </p:nvSpPr>
        <p:spPr bwMode="auto">
          <a:xfrm>
            <a:off x="898521" y="4686538"/>
            <a:ext cx="4938722" cy="4442284"/>
          </a:xfrm>
          <a:noFill/>
        </p:spPr>
        <p:txBody>
          <a:bodyPr wrap="square" numCol="1" anchor="t" anchorCtr="0" compatLnSpc="1">
            <a:prstTxWarp prst="textNoShape">
              <a:avLst/>
            </a:prstTxWarp>
          </a:bodyPr>
          <a:lstStyle/>
          <a:p>
            <a:pPr eaLnBrk="1" hangingPunct="1">
              <a:spcBef>
                <a:spcPct val="0"/>
              </a:spcBef>
            </a:pPr>
            <a:endParaRPr lang="ja-JP" altLang="ja-JP" dirty="0">
              <a:latin typeface="Arial" charset="0"/>
            </a:endParaRPr>
          </a:p>
        </p:txBody>
      </p:sp>
      <p:sp>
        <p:nvSpPr>
          <p:cNvPr id="2" name="ヘッダー プレースホルダー 1">
            <a:extLst>
              <a:ext uri="{FF2B5EF4-FFF2-40B4-BE49-F238E27FC236}">
                <a16:creationId xmlns:a16="http://schemas.microsoft.com/office/drawing/2014/main" id="{8FBF1D86-0924-7528-7C6E-83A32FC73AFD}"/>
              </a:ext>
            </a:extLst>
          </p:cNvPr>
          <p:cNvSpPr>
            <a:spLocks noGrp="1"/>
          </p:cNvSpPr>
          <p:nvPr>
            <p:ph type="hdr" sz="quarter" idx="10"/>
          </p:nvPr>
        </p:nvSpPr>
        <p:spPr/>
        <p:txBody>
          <a:bodyPr/>
          <a:lstStyle/>
          <a:p>
            <a:pPr>
              <a:defRPr/>
            </a:pPr>
            <a:r>
              <a:rPr lang="ja-JP" altLang="en-US"/>
              <a:t>添付資料</a:t>
            </a:r>
            <a:r>
              <a:rPr lang="en-US" altLang="ja-JP"/>
              <a:t>5</a:t>
            </a:r>
            <a:endParaRPr lang="ja-JP" altLang="en-US"/>
          </a:p>
        </p:txBody>
      </p:sp>
    </p:spTree>
    <p:extLst>
      <p:ext uri="{BB962C8B-B14F-4D97-AF65-F5344CB8AC3E}">
        <p14:creationId xmlns:p14="http://schemas.microsoft.com/office/powerpoint/2010/main" val="21712102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5363" name="Rectangle 3"/>
          <p:cNvSpPr>
            <a:spLocks noGrp="1" noChangeArrowheads="1"/>
          </p:cNvSpPr>
          <p:nvPr>
            <p:ph type="body" idx="1"/>
          </p:nvPr>
        </p:nvSpPr>
        <p:spPr bwMode="auto">
          <a:xfrm>
            <a:off x="898521" y="4686538"/>
            <a:ext cx="4938722" cy="4442284"/>
          </a:xfrm>
          <a:noFill/>
        </p:spPr>
        <p:txBody>
          <a:bodyPr wrap="square" numCol="1" anchor="t" anchorCtr="0" compatLnSpc="1">
            <a:prstTxWarp prst="textNoShape">
              <a:avLst/>
            </a:prstTxWarp>
          </a:bodyPr>
          <a:lstStyle/>
          <a:p>
            <a:pPr eaLnBrk="1" hangingPunct="1">
              <a:spcBef>
                <a:spcPct val="0"/>
              </a:spcBef>
            </a:pPr>
            <a:r>
              <a:rPr kumimoji="1" lang="ja-JP" altLang="en-US" dirty="0">
                <a:solidFill>
                  <a:srgbClr val="0000FF"/>
                </a:solidFill>
              </a:rPr>
              <a:t>実施スケジュール</a:t>
            </a:r>
            <a:r>
              <a:rPr kumimoji="1" lang="ja-JP" altLang="en-US" dirty="0">
                <a:solidFill>
                  <a:srgbClr val="FF0000"/>
                </a:solidFill>
              </a:rPr>
              <a:t>を記載</a:t>
            </a:r>
            <a:endParaRPr lang="ja-JP" altLang="ja-JP" dirty="0">
              <a:latin typeface="Arial" charset="0"/>
            </a:endParaRPr>
          </a:p>
        </p:txBody>
      </p:sp>
      <p:sp>
        <p:nvSpPr>
          <p:cNvPr id="2" name="ヘッダー プレースホルダー 1">
            <a:extLst>
              <a:ext uri="{FF2B5EF4-FFF2-40B4-BE49-F238E27FC236}">
                <a16:creationId xmlns:a16="http://schemas.microsoft.com/office/drawing/2014/main" id="{E4912FE1-177B-48A2-94F7-E4BFBE5416EA}"/>
              </a:ext>
            </a:extLst>
          </p:cNvPr>
          <p:cNvSpPr>
            <a:spLocks noGrp="1"/>
          </p:cNvSpPr>
          <p:nvPr>
            <p:ph type="hdr" sz="quarter" idx="10"/>
          </p:nvPr>
        </p:nvSpPr>
        <p:spPr/>
        <p:txBody>
          <a:bodyPr/>
          <a:lstStyle/>
          <a:p>
            <a:pPr>
              <a:defRPr/>
            </a:pPr>
            <a:r>
              <a:rPr lang="ja-JP" altLang="en-US"/>
              <a:t>添付資料</a:t>
            </a:r>
            <a:r>
              <a:rPr lang="en-US" altLang="ja-JP"/>
              <a:t>5</a:t>
            </a:r>
            <a:endParaRPr lang="ja-JP" altLang="en-US"/>
          </a:p>
        </p:txBody>
      </p:sp>
    </p:spTree>
    <p:extLst>
      <p:ext uri="{BB962C8B-B14F-4D97-AF65-F5344CB8AC3E}">
        <p14:creationId xmlns:p14="http://schemas.microsoft.com/office/powerpoint/2010/main" val="15467453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defTabSz="904872">
              <a:defRPr/>
            </a:pPr>
            <a:fld id="{1CF3A0A7-D434-4A20-8A22-65625D627D52}" type="slidenum">
              <a:rPr lang="en-US" altLang="ja-JP">
                <a:solidFill>
                  <a:srgbClr val="000000"/>
                </a:solidFill>
              </a:rPr>
              <a:pPr defTabSz="904872">
                <a:defRPr/>
              </a:pPr>
              <a:t>9</a:t>
            </a:fld>
            <a:endParaRPr lang="en-US" altLang="ja-JP" dirty="0">
              <a:solidFill>
                <a:srgbClr val="000000"/>
              </a:solidFill>
            </a:endParaRPr>
          </a:p>
        </p:txBody>
      </p:sp>
      <p:sp>
        <p:nvSpPr>
          <p:cNvPr id="1536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5363" name="Rectangle 3"/>
          <p:cNvSpPr>
            <a:spLocks noGrp="1" noChangeArrowheads="1"/>
          </p:cNvSpPr>
          <p:nvPr>
            <p:ph type="body" idx="1"/>
          </p:nvPr>
        </p:nvSpPr>
        <p:spPr bwMode="auto">
          <a:xfrm>
            <a:off x="898521" y="4686538"/>
            <a:ext cx="4938722" cy="4442284"/>
          </a:xfrm>
          <a:noFill/>
        </p:spPr>
        <p:txBody>
          <a:bodyPr wrap="square" numCol="1" anchor="t" anchorCtr="0" compatLnSpc="1">
            <a:prstTxWarp prst="textNoShape">
              <a:avLst/>
            </a:prstTxWarp>
          </a:bodyPr>
          <a:lstStyle/>
          <a:p>
            <a:pPr eaLnBrk="1" hangingPunct="1">
              <a:spcBef>
                <a:spcPct val="0"/>
              </a:spcBef>
            </a:pPr>
            <a:endParaRPr lang="ja-JP" altLang="ja-JP" dirty="0">
              <a:latin typeface="Arial" charset="0"/>
            </a:endParaRPr>
          </a:p>
        </p:txBody>
      </p:sp>
    </p:spTree>
    <p:extLst>
      <p:ext uri="{BB962C8B-B14F-4D97-AF65-F5344CB8AC3E}">
        <p14:creationId xmlns:p14="http://schemas.microsoft.com/office/powerpoint/2010/main" val="2910097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2054BD8C-C03F-4C26-9DB8-35F76319DF53}" type="datetime1">
              <a:rPr lang="ja-JP" altLang="en-US" smtClean="0">
                <a:solidFill>
                  <a:prstClr val="black">
                    <a:tint val="75000"/>
                  </a:prstClr>
                </a:solidFill>
              </a:rPr>
              <a:t>2025/4/15</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4F0F631F-3E3F-4928-ACAB-83FD76136A74}"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118738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2B70C145-9D51-4708-A91A-EA74BE206D32}" type="datetime1">
              <a:rPr lang="ja-JP" altLang="en-US" smtClean="0">
                <a:solidFill>
                  <a:prstClr val="black">
                    <a:tint val="75000"/>
                  </a:prstClr>
                </a:solidFill>
              </a:rPr>
              <a:t>2025/4/15</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AC6AC26A-44AD-44DF-BC0D-5F4ECD8F0726}"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0237154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1A562E57-7291-4FC8-A3F8-ACB17A174F51}" type="datetime1">
              <a:rPr lang="ja-JP" altLang="en-US" smtClean="0">
                <a:solidFill>
                  <a:prstClr val="black">
                    <a:tint val="75000"/>
                  </a:prstClr>
                </a:solidFill>
              </a:rPr>
              <a:t>2025/4/15</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1C407E59-04B1-490E-8B8F-41B7C2B9D238}"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579380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CAE3BD39-2DDE-4A50-B465-185E2ED7D1FB}" type="datetime1">
              <a:rPr lang="ja-JP" altLang="en-US" smtClean="0">
                <a:solidFill>
                  <a:prstClr val="black">
                    <a:tint val="75000"/>
                  </a:prstClr>
                </a:solidFill>
              </a:rPr>
              <a:t>2025/4/15</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27168AE8-1D8E-41FE-B79F-EA094A4EA6BA}"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308098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EFC124A8-02AB-423F-BC78-A05FC4ED0998}" type="datetime1">
              <a:rPr lang="ja-JP" altLang="en-US" smtClean="0">
                <a:solidFill>
                  <a:prstClr val="black">
                    <a:tint val="75000"/>
                  </a:prstClr>
                </a:solidFill>
              </a:rPr>
              <a:t>2025/4/15</a:t>
            </a:fld>
            <a:endParaRPr lang="ja-JP" alt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lvl1pPr>
              <a:defRPr/>
            </a:lvl1pPr>
          </a:lstStyle>
          <a:p>
            <a:pPr>
              <a:defRPr/>
            </a:pPr>
            <a:fld id="{48BC76E5-414F-402D-B261-BAC8D1B2A90D}"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306562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60402C10-710F-47C0-B986-1586802B776E}" type="datetime1">
              <a:rPr lang="ja-JP" altLang="en-US" smtClean="0">
                <a:solidFill>
                  <a:prstClr val="black">
                    <a:tint val="75000"/>
                  </a:prstClr>
                </a:solidFill>
              </a:rPr>
              <a:t>2025/4/15</a:t>
            </a:fld>
            <a:endParaRPr lang="ja-JP" altLang="en-US" dirty="0">
              <a:solidFill>
                <a:prstClr val="black">
                  <a:tint val="75000"/>
                </a:prstClr>
              </a:solidFill>
            </a:endParaRPr>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dirty="0">
              <a:solidFill>
                <a:prstClr val="black">
                  <a:tint val="75000"/>
                </a:prstClr>
              </a:solidFill>
            </a:endParaRPr>
          </a:p>
        </p:txBody>
      </p:sp>
      <p:sp>
        <p:nvSpPr>
          <p:cNvPr id="7" name="スライド番号プレースホルダー 5"/>
          <p:cNvSpPr>
            <a:spLocks noGrp="1"/>
          </p:cNvSpPr>
          <p:nvPr>
            <p:ph type="sldNum" sz="quarter" idx="12"/>
          </p:nvPr>
        </p:nvSpPr>
        <p:spPr/>
        <p:txBody>
          <a:bodyPr/>
          <a:lstStyle>
            <a:lvl1pPr>
              <a:defRPr/>
            </a:lvl1pPr>
          </a:lstStyle>
          <a:p>
            <a:pPr>
              <a:defRPr/>
            </a:pPr>
            <a:fld id="{478523A9-27D9-45D9-B225-F58C6D9E654E}"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0113918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DE47E2CC-F7B6-4C75-B12B-374777DAF8EA}" type="datetime1">
              <a:rPr lang="ja-JP" altLang="en-US" smtClean="0">
                <a:solidFill>
                  <a:prstClr val="black">
                    <a:tint val="75000"/>
                  </a:prstClr>
                </a:solidFill>
              </a:rPr>
              <a:t>2025/4/15</a:t>
            </a:fld>
            <a:endParaRPr lang="ja-JP" altLang="en-US" dirty="0">
              <a:solidFill>
                <a:prstClr val="black">
                  <a:tint val="75000"/>
                </a:prstClr>
              </a:solidFill>
            </a:endParaRPr>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dirty="0">
              <a:solidFill>
                <a:prstClr val="black">
                  <a:tint val="75000"/>
                </a:prstClr>
              </a:solidFill>
            </a:endParaRPr>
          </a:p>
        </p:txBody>
      </p:sp>
      <p:sp>
        <p:nvSpPr>
          <p:cNvPr id="9" name="スライド番号プレースホルダー 5"/>
          <p:cNvSpPr>
            <a:spLocks noGrp="1"/>
          </p:cNvSpPr>
          <p:nvPr>
            <p:ph type="sldNum" sz="quarter" idx="12"/>
          </p:nvPr>
        </p:nvSpPr>
        <p:spPr/>
        <p:txBody>
          <a:bodyPr/>
          <a:lstStyle>
            <a:lvl1pPr>
              <a:defRPr/>
            </a:lvl1pPr>
          </a:lstStyle>
          <a:p>
            <a:pPr>
              <a:defRPr/>
            </a:pPr>
            <a:fld id="{184A4E54-EDCF-45FF-A5AD-EB46F41612FD}"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803587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F0F4C1DB-EDA4-43A8-BE72-9C7644F5897E}" type="datetime1">
              <a:rPr lang="ja-JP" altLang="en-US" smtClean="0">
                <a:solidFill>
                  <a:prstClr val="black">
                    <a:tint val="75000"/>
                  </a:prstClr>
                </a:solidFill>
              </a:rPr>
              <a:t>2025/4/15</a:t>
            </a:fld>
            <a:endParaRPr lang="ja-JP" altLang="en-US" dirty="0">
              <a:solidFill>
                <a:prstClr val="black">
                  <a:tint val="75000"/>
                </a:prstClr>
              </a:solidFill>
            </a:endParaRPr>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dirty="0">
              <a:solidFill>
                <a:prstClr val="black">
                  <a:tint val="75000"/>
                </a:prstClr>
              </a:solidFill>
            </a:endParaRPr>
          </a:p>
        </p:txBody>
      </p:sp>
      <p:sp>
        <p:nvSpPr>
          <p:cNvPr id="5" name="スライド番号プレースホルダー 5"/>
          <p:cNvSpPr>
            <a:spLocks noGrp="1"/>
          </p:cNvSpPr>
          <p:nvPr>
            <p:ph type="sldNum" sz="quarter" idx="12"/>
          </p:nvPr>
        </p:nvSpPr>
        <p:spPr/>
        <p:txBody>
          <a:bodyPr/>
          <a:lstStyle>
            <a:lvl1pPr>
              <a:defRPr/>
            </a:lvl1pPr>
          </a:lstStyle>
          <a:p>
            <a:pPr>
              <a:defRPr/>
            </a:pPr>
            <a:fld id="{847A6B77-A983-4F21-915D-35820B19E3A6}"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210737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CEFEC5E4-98DB-4837-8814-86F8A887A698}" type="datetime1">
              <a:rPr lang="ja-JP" altLang="en-US" smtClean="0">
                <a:solidFill>
                  <a:prstClr val="black">
                    <a:tint val="75000"/>
                  </a:prstClr>
                </a:solidFill>
              </a:rPr>
              <a:t>2025/4/15</a:t>
            </a:fld>
            <a:endParaRPr lang="ja-JP" altLang="en-US" dirty="0">
              <a:solidFill>
                <a:prstClr val="black">
                  <a:tint val="75000"/>
                </a:prstClr>
              </a:solidFill>
            </a:endParaRPr>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dirty="0">
              <a:solidFill>
                <a:prstClr val="black">
                  <a:tint val="75000"/>
                </a:prstClr>
              </a:solidFill>
            </a:endParaRPr>
          </a:p>
        </p:txBody>
      </p:sp>
      <p:sp>
        <p:nvSpPr>
          <p:cNvPr id="4" name="スライド番号プレースホルダー 5"/>
          <p:cNvSpPr>
            <a:spLocks noGrp="1"/>
          </p:cNvSpPr>
          <p:nvPr>
            <p:ph type="sldNum" sz="quarter" idx="12"/>
          </p:nvPr>
        </p:nvSpPr>
        <p:spPr/>
        <p:txBody>
          <a:bodyPr/>
          <a:lstStyle>
            <a:lvl1pPr>
              <a:defRPr/>
            </a:lvl1pPr>
          </a:lstStyle>
          <a:p>
            <a:pPr>
              <a:defRPr/>
            </a:pPr>
            <a:fld id="{9BFDEEE7-7F2B-4B32-8383-33E61508F537}"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264777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BB77B13F-2ED1-4BD2-84DC-4DDCEDCC22DF}" type="datetime1">
              <a:rPr lang="ja-JP" altLang="en-US" smtClean="0">
                <a:solidFill>
                  <a:prstClr val="black">
                    <a:tint val="75000"/>
                  </a:prstClr>
                </a:solidFill>
              </a:rPr>
              <a:t>2025/4/15</a:t>
            </a:fld>
            <a:endParaRPr lang="ja-JP" altLang="en-US" dirty="0">
              <a:solidFill>
                <a:prstClr val="black">
                  <a:tint val="75000"/>
                </a:prstClr>
              </a:solidFill>
            </a:endParaRPr>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dirty="0">
              <a:solidFill>
                <a:prstClr val="black">
                  <a:tint val="75000"/>
                </a:prstClr>
              </a:solidFill>
            </a:endParaRPr>
          </a:p>
        </p:txBody>
      </p:sp>
      <p:sp>
        <p:nvSpPr>
          <p:cNvPr id="7" name="スライド番号プレースホルダー 5"/>
          <p:cNvSpPr>
            <a:spLocks noGrp="1"/>
          </p:cNvSpPr>
          <p:nvPr>
            <p:ph type="sldNum" sz="quarter" idx="12"/>
          </p:nvPr>
        </p:nvSpPr>
        <p:spPr/>
        <p:txBody>
          <a:bodyPr/>
          <a:lstStyle>
            <a:lvl1pPr>
              <a:defRPr/>
            </a:lvl1pPr>
          </a:lstStyle>
          <a:p>
            <a:pPr>
              <a:defRPr/>
            </a:pPr>
            <a:fld id="{EA24E170-89E9-41BD-84B8-2DF86E72CE16}"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937894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8D7A981D-891A-482C-BBD4-BD9B23879CC0}" type="datetime1">
              <a:rPr lang="ja-JP" altLang="en-US" smtClean="0">
                <a:solidFill>
                  <a:prstClr val="black">
                    <a:tint val="75000"/>
                  </a:prstClr>
                </a:solidFill>
              </a:rPr>
              <a:t>2025/4/15</a:t>
            </a:fld>
            <a:endParaRPr lang="ja-JP" altLang="en-US" dirty="0">
              <a:solidFill>
                <a:prstClr val="black">
                  <a:tint val="75000"/>
                </a:prstClr>
              </a:solidFill>
            </a:endParaRPr>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dirty="0">
              <a:solidFill>
                <a:prstClr val="black">
                  <a:tint val="75000"/>
                </a:prstClr>
              </a:solidFill>
            </a:endParaRPr>
          </a:p>
        </p:txBody>
      </p:sp>
      <p:sp>
        <p:nvSpPr>
          <p:cNvPr id="7" name="スライド番号プレースホルダー 5"/>
          <p:cNvSpPr>
            <a:spLocks noGrp="1"/>
          </p:cNvSpPr>
          <p:nvPr>
            <p:ph type="sldNum" sz="quarter" idx="12"/>
          </p:nvPr>
        </p:nvSpPr>
        <p:spPr/>
        <p:txBody>
          <a:bodyPr/>
          <a:lstStyle>
            <a:lvl1pPr>
              <a:defRPr/>
            </a:lvl1pPr>
          </a:lstStyle>
          <a:p>
            <a:pPr>
              <a:defRPr/>
            </a:pPr>
            <a:fld id="{D31BD268-F341-4647-9B8B-E2D98CDB5C47}"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276855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22EEC9F8-FDB8-4045-A580-2039C643F942}" type="datetime1">
              <a:rPr lang="ja-JP" altLang="en-US" smtClean="0">
                <a:solidFill>
                  <a:prstClr val="black">
                    <a:tint val="75000"/>
                  </a:prstClr>
                </a:solidFill>
              </a:rPr>
              <a:t>2025/4/15</a:t>
            </a:fld>
            <a:endParaRPr lang="ja-JP" altLang="en-US" dirty="0">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dirty="0">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85C2B218-3B0B-475D-BEF2-B6746B714560}"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04052969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www.openstreetmap.org/" TargetMode="External"/><Relationship Id="rId3" Type="http://schemas.openxmlformats.org/officeDocument/2006/relationships/hyperlink" Target="https://www.openstreetmap.org/copyright" TargetMode="External"/><Relationship Id="rId7" Type="http://schemas.openxmlformats.org/officeDocument/2006/relationships/hyperlink" Target="https://creativecommons.org/licenses/by-sa/2.0/"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opendatacommons.org/licenses/odbl/1-0/" TargetMode="External"/><Relationship Id="rId11" Type="http://schemas.openxmlformats.org/officeDocument/2006/relationships/image" Target="../media/image4.png"/><Relationship Id="rId5" Type="http://schemas.openxmlformats.org/officeDocument/2006/relationships/hyperlink" Target="https://opendatacommons.org/licenses/odbl/" TargetMode="External"/><Relationship Id="rId10" Type="http://schemas.openxmlformats.org/officeDocument/2006/relationships/image" Target="../media/image3.png"/><Relationship Id="rId4" Type="http://schemas.openxmlformats.org/officeDocument/2006/relationships/hyperlink" Target="https://wiki.osmfoundation.org/" TargetMode="External"/><Relationship Id="rId9" Type="http://schemas.openxmlformats.org/officeDocument/2006/relationships/hyperlink" Target="https://openstreetmap.j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58" name="Rectangle 9"/>
          <p:cNvSpPr>
            <a:spLocks noChangeArrowheads="1"/>
          </p:cNvSpPr>
          <p:nvPr/>
        </p:nvSpPr>
        <p:spPr bwMode="auto">
          <a:xfrm>
            <a:off x="76200" y="1119253"/>
            <a:ext cx="8961438" cy="3101836"/>
          </a:xfrm>
          <a:prstGeom prst="rect">
            <a:avLst/>
          </a:prstGeom>
          <a:noFill/>
          <a:ln w="19050">
            <a:solidFill>
              <a:schemeClr val="accent1"/>
            </a:solidFill>
            <a:miter lim="800000"/>
            <a:headEnd/>
            <a:tailEnd/>
          </a:ln>
        </p:spPr>
        <p:txBody>
          <a:bodyPr/>
          <a:lstStyle/>
          <a:p>
            <a:pPr algn="just"/>
            <a:endParaRPr lang="en-US" altLang="ja-JP" sz="1400" dirty="0">
              <a:solidFill>
                <a:srgbClr val="C00000"/>
              </a:solidFill>
              <a:cs typeface="Arial" charset="0"/>
            </a:endParaRPr>
          </a:p>
        </p:txBody>
      </p:sp>
      <p:sp>
        <p:nvSpPr>
          <p:cNvPr id="14359" name="Rectangle 9"/>
          <p:cNvSpPr>
            <a:spLocks noChangeArrowheads="1"/>
          </p:cNvSpPr>
          <p:nvPr/>
        </p:nvSpPr>
        <p:spPr bwMode="auto">
          <a:xfrm>
            <a:off x="89801" y="4491517"/>
            <a:ext cx="3910324" cy="2178736"/>
          </a:xfrm>
          <a:prstGeom prst="rect">
            <a:avLst/>
          </a:prstGeom>
          <a:noFill/>
          <a:ln w="19050">
            <a:solidFill>
              <a:schemeClr val="accent1"/>
            </a:solidFill>
            <a:miter lim="800000"/>
            <a:headEnd/>
            <a:tailEnd/>
          </a:ln>
        </p:spPr>
        <p:txBody>
          <a:bodyPr lIns="180000" tIns="108000" rIns="180000"/>
          <a:lstStyle/>
          <a:p>
            <a:pPr>
              <a:spcBef>
                <a:spcPts val="0"/>
              </a:spcBef>
              <a:spcAft>
                <a:spcPts val="600"/>
              </a:spcAft>
            </a:pPr>
            <a:endParaRPr lang="en-US" altLang="ja-JP" sz="1200" dirty="0">
              <a:solidFill>
                <a:prstClr val="black"/>
              </a:solidFill>
              <a:cs typeface="Arial" charset="0"/>
              <a:sym typeface="Wingdings" pitchFamily="2" charset="2"/>
            </a:endParaRPr>
          </a:p>
          <a:p>
            <a:pPr>
              <a:spcAft>
                <a:spcPts val="600"/>
              </a:spcAft>
            </a:pPr>
            <a:endParaRPr lang="en-US" altLang="ja-JP" sz="1200" dirty="0">
              <a:solidFill>
                <a:prstClr val="black"/>
              </a:solidFill>
              <a:cs typeface="Arial" charset="0"/>
              <a:sym typeface="Wingdings" pitchFamily="2" charset="2"/>
            </a:endParaRPr>
          </a:p>
          <a:p>
            <a:r>
              <a:rPr lang="en-US" altLang="ja-JP" sz="1200" dirty="0">
                <a:solidFill>
                  <a:prstClr val="black"/>
                </a:solidFill>
                <a:cs typeface="Arial" charset="0"/>
                <a:sym typeface="Wingdings" pitchFamily="2" charset="2"/>
              </a:rPr>
              <a:t>  </a:t>
            </a:r>
          </a:p>
          <a:p>
            <a:r>
              <a:rPr lang="en-US" altLang="ja-JP" sz="1200" dirty="0">
                <a:solidFill>
                  <a:prstClr val="black"/>
                </a:solidFill>
                <a:cs typeface="Arial" charset="0"/>
                <a:sym typeface="Wingdings" pitchFamily="2" charset="2"/>
              </a:rPr>
              <a:t>  </a:t>
            </a:r>
            <a:endParaRPr lang="en-US" altLang="ja-JP" sz="1200" u="sng" dirty="0">
              <a:solidFill>
                <a:prstClr val="black"/>
              </a:solidFill>
              <a:cs typeface="Arial" charset="0"/>
            </a:endParaRPr>
          </a:p>
        </p:txBody>
      </p:sp>
      <p:sp>
        <p:nvSpPr>
          <p:cNvPr id="14363" name="Rectangle 9"/>
          <p:cNvSpPr>
            <a:spLocks noChangeArrowheads="1"/>
          </p:cNvSpPr>
          <p:nvPr/>
        </p:nvSpPr>
        <p:spPr bwMode="auto">
          <a:xfrm>
            <a:off x="4139952" y="4491517"/>
            <a:ext cx="4897686" cy="2178736"/>
          </a:xfrm>
          <a:prstGeom prst="rect">
            <a:avLst/>
          </a:prstGeom>
          <a:noFill/>
          <a:ln w="19050">
            <a:solidFill>
              <a:schemeClr val="accent1"/>
            </a:solidFill>
            <a:miter lim="800000"/>
            <a:headEnd/>
            <a:tailEnd/>
          </a:ln>
        </p:spPr>
        <p:txBody>
          <a:bodyPr/>
          <a:lstStyle/>
          <a:p>
            <a:pPr algn="just"/>
            <a:endParaRPr lang="en-US" altLang="ja-JP" sz="1400" dirty="0">
              <a:solidFill>
                <a:srgbClr val="C00000"/>
              </a:solidFill>
              <a:cs typeface="Arial" charset="0"/>
            </a:endParaRPr>
          </a:p>
        </p:txBody>
      </p:sp>
      <p:sp>
        <p:nvSpPr>
          <p:cNvPr id="14339" name="Rectangle 20"/>
          <p:cNvSpPr>
            <a:spLocks noChangeArrowheads="1"/>
          </p:cNvSpPr>
          <p:nvPr/>
        </p:nvSpPr>
        <p:spPr bwMode="auto">
          <a:xfrm>
            <a:off x="0" y="333375"/>
            <a:ext cx="9144000" cy="586887"/>
          </a:xfrm>
          <a:prstGeom prst="rect">
            <a:avLst/>
          </a:prstGeom>
          <a:solidFill>
            <a:schemeClr val="accent1">
              <a:lumMod val="20000"/>
              <a:lumOff val="80000"/>
            </a:schemeClr>
          </a:solidFill>
          <a:ln w="9525">
            <a:noFill/>
            <a:miter lim="800000"/>
            <a:headEnd/>
            <a:tailEnd/>
          </a:ln>
        </p:spPr>
        <p:txBody>
          <a:bodyPr wrap="none" anchor="ctr"/>
          <a:lstStyle/>
          <a:p>
            <a:pPr>
              <a:tabLst>
                <a:tab pos="0" algn="l"/>
              </a:tabLst>
              <a:defRPr/>
            </a:pPr>
            <a:r>
              <a:rPr lang="ja-JP" altLang="en-US" sz="1200" b="1" dirty="0">
                <a:cs typeface="Arial" charset="0"/>
              </a:rPr>
              <a:t>事業名：</a:t>
            </a:r>
            <a:endParaRPr lang="en-US" altLang="ja-JP" sz="1200" b="1" dirty="0">
              <a:cs typeface="Arial" charset="0"/>
            </a:endParaRPr>
          </a:p>
          <a:p>
            <a:pPr>
              <a:tabLst>
                <a:tab pos="0" algn="l"/>
              </a:tabLst>
              <a:defRPr/>
            </a:pPr>
            <a:r>
              <a:rPr lang="en-US" altLang="ja-JP" sz="1200" b="1" dirty="0">
                <a:cs typeface="Arial" charset="0"/>
              </a:rPr>
              <a:t>	</a:t>
            </a:r>
            <a:r>
              <a:rPr lang="ja-JP" altLang="en-US" sz="1200" b="1" dirty="0">
                <a:cs typeface="Arial" charset="0"/>
              </a:rPr>
              <a:t>　　　</a:t>
            </a:r>
            <a:r>
              <a:rPr lang="ja-JP" altLang="en-US" sz="1200" dirty="0">
                <a:cs typeface="Arial" charset="0"/>
              </a:rPr>
              <a:t>プロジェクト実施者</a:t>
            </a:r>
            <a:r>
              <a:rPr lang="ja-JP" altLang="en-US" sz="1200" dirty="0">
                <a:cs typeface="Arial" charset="0"/>
                <a:sym typeface="Wingdings" pitchFamily="2" charset="2"/>
              </a:rPr>
              <a:t>：代表事業者名　　　　　　、共同実施者名</a:t>
            </a:r>
            <a:r>
              <a:rPr lang="ja-JP" altLang="en-US" sz="1200" dirty="0">
                <a:cs typeface="Arial" charset="0"/>
              </a:rPr>
              <a:t>（●●●側）</a:t>
            </a:r>
          </a:p>
          <a:p>
            <a:pPr>
              <a:tabLst>
                <a:tab pos="0" algn="l"/>
              </a:tabLst>
              <a:defRPr/>
            </a:pPr>
            <a:r>
              <a:rPr lang="en-US" altLang="ja-JP" sz="1600" b="1" dirty="0">
                <a:solidFill>
                  <a:prstClr val="black"/>
                </a:solidFill>
                <a:cs typeface="Arial" charset="0"/>
              </a:rPr>
              <a:t>	</a:t>
            </a:r>
            <a:r>
              <a:rPr lang="ja-JP" altLang="en-US" sz="1600" b="1" dirty="0">
                <a:solidFill>
                  <a:prstClr val="black"/>
                </a:solidFill>
                <a:cs typeface="Arial" charset="0"/>
              </a:rPr>
              <a:t>　</a:t>
            </a:r>
            <a:r>
              <a:rPr lang="en-US" altLang="ja-JP" sz="1400" dirty="0">
                <a:solidFill>
                  <a:prstClr val="black"/>
                </a:solidFill>
                <a:cs typeface="Arial" charset="0"/>
              </a:rPr>
              <a:t>		</a:t>
            </a:r>
          </a:p>
        </p:txBody>
      </p:sp>
      <p:sp>
        <p:nvSpPr>
          <p:cNvPr id="13" name="Rectangle 20"/>
          <p:cNvSpPr>
            <a:spLocks noChangeArrowheads="1"/>
          </p:cNvSpPr>
          <p:nvPr/>
        </p:nvSpPr>
        <p:spPr bwMode="auto">
          <a:xfrm>
            <a:off x="0" y="0"/>
            <a:ext cx="9144000" cy="333375"/>
          </a:xfrm>
          <a:prstGeom prst="rect">
            <a:avLst/>
          </a:prstGeom>
          <a:solidFill>
            <a:schemeClr val="tx2">
              <a:lumMod val="40000"/>
              <a:lumOff val="60000"/>
            </a:schemeClr>
          </a:solidFill>
          <a:ln w="9525">
            <a:noFill/>
            <a:miter lim="800000"/>
            <a:headEnd/>
            <a:tailEnd/>
          </a:ln>
        </p:spPr>
        <p:txBody>
          <a:bodyPr wrap="none" anchor="ctr"/>
          <a:lstStyle/>
          <a:p>
            <a:pPr>
              <a:tabLst>
                <a:tab pos="358775" algn="l"/>
              </a:tabLst>
              <a:defRPr/>
            </a:pPr>
            <a:r>
              <a:rPr lang="ja-JP" altLang="en-US" sz="1600" dirty="0">
                <a:solidFill>
                  <a:prstClr val="white"/>
                </a:solidFill>
                <a:cs typeface="Arial" charset="0"/>
              </a:rPr>
              <a:t>シナジー型ＪＣＭ創出事業</a:t>
            </a:r>
            <a:r>
              <a:rPr lang="en-US" altLang="ja-JP" sz="1600" dirty="0">
                <a:solidFill>
                  <a:prstClr val="white"/>
                </a:solidFill>
                <a:cs typeface="Arial" charset="0"/>
              </a:rPr>
              <a:t>	</a:t>
            </a:r>
            <a:r>
              <a:rPr lang="ja-JP" altLang="en-US" sz="1600" dirty="0">
                <a:solidFill>
                  <a:prstClr val="white"/>
                </a:solidFill>
                <a:cs typeface="Arial" charset="0"/>
              </a:rPr>
              <a:t>　　　　　　　　　　　　　　　　　　　　対象国：○○ ○○</a:t>
            </a:r>
            <a:endParaRPr lang="en-US" altLang="ja-JP" sz="1600" i="1" dirty="0">
              <a:solidFill>
                <a:prstClr val="white"/>
              </a:solidFill>
              <a:cs typeface="Arial" charset="0"/>
            </a:endParaRPr>
          </a:p>
        </p:txBody>
      </p:sp>
      <p:sp>
        <p:nvSpPr>
          <p:cNvPr id="17" name="テキスト ボックス 16"/>
          <p:cNvSpPr txBox="1"/>
          <p:nvPr/>
        </p:nvSpPr>
        <p:spPr>
          <a:xfrm>
            <a:off x="93196" y="6032776"/>
            <a:ext cx="3983504" cy="646331"/>
          </a:xfrm>
          <a:prstGeom prst="rect">
            <a:avLst/>
          </a:prstGeom>
          <a:noFill/>
        </p:spPr>
        <p:txBody>
          <a:bodyPr wrap="square" rtlCol="0">
            <a:spAutoFit/>
          </a:bodyPr>
          <a:lstStyle/>
          <a:p>
            <a:r>
              <a:rPr lang="ja-JP" altLang="en-US" sz="1200" dirty="0">
                <a:solidFill>
                  <a:prstClr val="black"/>
                </a:solidFill>
              </a:rPr>
              <a:t>○○ ○○ ○○ ○○ ○○ ○○ ○○ ○○ ○○ ○○ ○○</a:t>
            </a:r>
            <a:endParaRPr lang="en-US" altLang="ja-JP" sz="1200" dirty="0">
              <a:solidFill>
                <a:prstClr val="black"/>
              </a:solidFill>
            </a:endParaRPr>
          </a:p>
          <a:p>
            <a:r>
              <a:rPr lang="ja-JP" altLang="en-US" sz="1200" dirty="0">
                <a:solidFill>
                  <a:prstClr val="black"/>
                </a:solidFill>
              </a:rPr>
              <a:t> </a:t>
            </a:r>
            <a:endParaRPr lang="en-US" altLang="ja-JP" sz="1200" dirty="0">
              <a:solidFill>
                <a:prstClr val="black"/>
              </a:solidFill>
            </a:endParaRPr>
          </a:p>
          <a:p>
            <a:r>
              <a:rPr lang="ja-JP" altLang="en-US" sz="1200" dirty="0">
                <a:solidFill>
                  <a:prstClr val="black"/>
                </a:solidFill>
              </a:rPr>
              <a:t>○○ ○○ ○○ ○○ ○○ ○○ ○○ ○○ ○○ ○○ ○。</a:t>
            </a:r>
          </a:p>
        </p:txBody>
      </p:sp>
      <p:sp>
        <p:nvSpPr>
          <p:cNvPr id="19" name="テキスト ボックス 18"/>
          <p:cNvSpPr txBox="1"/>
          <p:nvPr/>
        </p:nvSpPr>
        <p:spPr>
          <a:xfrm>
            <a:off x="193374" y="1605067"/>
            <a:ext cx="5040066" cy="523220"/>
          </a:xfrm>
          <a:prstGeom prst="rect">
            <a:avLst/>
          </a:prstGeom>
          <a:noFill/>
        </p:spPr>
        <p:txBody>
          <a:bodyPr wrap="square" rtlCol="0">
            <a:spAutoFit/>
          </a:bodyPr>
          <a:lstStyle/>
          <a:p>
            <a:r>
              <a:rPr lang="ja-JP" altLang="en-US" sz="1400" dirty="0"/>
              <a:t>　</a:t>
            </a:r>
            <a:r>
              <a:rPr lang="en-US" altLang="ja-JP" sz="1400" dirty="0"/>
              <a:t>----</a:t>
            </a:r>
            <a:r>
              <a:rPr lang="ja-JP" altLang="en-US" sz="1400" dirty="0"/>
              <a:t>プロジェクト説明文</a:t>
            </a:r>
            <a:r>
              <a:rPr lang="en-US" altLang="ja-JP" sz="1400" dirty="0"/>
              <a:t>-----</a:t>
            </a:r>
          </a:p>
          <a:p>
            <a:endParaRPr lang="en-US" altLang="ja-JP" sz="1400" dirty="0"/>
          </a:p>
        </p:txBody>
      </p:sp>
      <p:sp>
        <p:nvSpPr>
          <p:cNvPr id="28" name="AutoShape 54"/>
          <p:cNvSpPr>
            <a:spLocks noChangeArrowheads="1"/>
          </p:cNvSpPr>
          <p:nvPr/>
        </p:nvSpPr>
        <p:spPr bwMode="auto">
          <a:xfrm>
            <a:off x="47625" y="4280315"/>
            <a:ext cx="2675871" cy="311624"/>
          </a:xfrm>
          <a:prstGeom prst="roundRect">
            <a:avLst>
              <a:gd name="adj" fmla="val 50000"/>
            </a:avLst>
          </a:prstGeom>
          <a:solidFill>
            <a:schemeClr val="tx2">
              <a:lumMod val="40000"/>
              <a:lumOff val="60000"/>
            </a:schemeClr>
          </a:solidFill>
          <a:ln w="6350">
            <a:solidFill>
              <a:schemeClr val="tx2">
                <a:lumMod val="75000"/>
              </a:schemeClr>
            </a:solidFill>
            <a:round/>
            <a:headEnd/>
            <a:tailEnd/>
          </a:ln>
          <a:effectLst>
            <a:outerShdw blurRad="50800" dist="38100" dir="2700000" algn="tl" rotWithShape="0">
              <a:prstClr val="black">
                <a:alpha val="40000"/>
              </a:prstClr>
            </a:outerShdw>
          </a:effectLst>
        </p:spPr>
        <p:txBody>
          <a:bodyPr wrap="none" lIns="122147" tIns="61074" rIns="122147" bIns="61074" anchor="ctr"/>
          <a:lstStyle/>
          <a:p>
            <a:pPr algn="ctr" defTabSz="1222375">
              <a:defRPr/>
            </a:pPr>
            <a:r>
              <a:rPr lang="ja-JP" altLang="en-US" sz="1600" b="1" dirty="0">
                <a:solidFill>
                  <a:prstClr val="white"/>
                </a:solidFill>
                <a:latin typeface="Arial" pitchFamily="34" charset="0"/>
                <a:ea typeface="ＭＳ Ｐゴシック"/>
                <a:cs typeface="Arial" pitchFamily="34" charset="0"/>
              </a:rPr>
              <a:t>対象とする国・地域の概要</a:t>
            </a:r>
          </a:p>
        </p:txBody>
      </p:sp>
      <p:sp>
        <p:nvSpPr>
          <p:cNvPr id="9" name="テキスト ボックス 8"/>
          <p:cNvSpPr txBox="1"/>
          <p:nvPr/>
        </p:nvSpPr>
        <p:spPr>
          <a:xfrm>
            <a:off x="979714" y="5804349"/>
            <a:ext cx="3024790" cy="253916"/>
          </a:xfrm>
          <a:prstGeom prst="rect">
            <a:avLst/>
          </a:prstGeom>
          <a:noFill/>
        </p:spPr>
        <p:txBody>
          <a:bodyPr wrap="square" rtlCol="0">
            <a:spAutoFit/>
          </a:bodyPr>
          <a:lstStyle/>
          <a:p>
            <a:r>
              <a:rPr kumimoji="1" lang="ja-JP" altLang="en-US" sz="1050" dirty="0"/>
              <a:t>地図データ</a:t>
            </a:r>
            <a:r>
              <a:rPr kumimoji="1" lang="en-US" altLang="ja-JP" sz="1050" dirty="0"/>
              <a:t>©OpenStreetMap</a:t>
            </a:r>
            <a:endParaRPr kumimoji="1" lang="ja-JP" altLang="en-US" sz="1050" dirty="0"/>
          </a:p>
        </p:txBody>
      </p:sp>
      <p:sp>
        <p:nvSpPr>
          <p:cNvPr id="8" name="正方形/長方形 7"/>
          <p:cNvSpPr/>
          <p:nvPr/>
        </p:nvSpPr>
        <p:spPr>
          <a:xfrm>
            <a:off x="5572897" y="1717589"/>
            <a:ext cx="3230800" cy="236014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プロジェクト概要図</a:t>
            </a:r>
            <a:endParaRPr kumimoji="1" lang="en-US" altLang="ja-JP" dirty="0">
              <a:solidFill>
                <a:schemeClr val="tx1"/>
              </a:solidFill>
            </a:endParaRPr>
          </a:p>
          <a:p>
            <a:pPr algn="ctr"/>
            <a:r>
              <a:rPr kumimoji="1" lang="en-US" altLang="ja-JP" sz="1100" dirty="0">
                <a:solidFill>
                  <a:srgbClr val="FF0000"/>
                </a:solidFill>
              </a:rPr>
              <a:t>※</a:t>
            </a:r>
            <a:r>
              <a:rPr kumimoji="1" lang="ja-JP" altLang="en-US" sz="1100" dirty="0">
                <a:solidFill>
                  <a:srgbClr val="FF0000"/>
                </a:solidFill>
              </a:rPr>
              <a:t>導入する設備等の写真又はイラストがあれば入れてください。</a:t>
            </a:r>
          </a:p>
          <a:p>
            <a:pPr algn="ctr"/>
            <a:endParaRPr kumimoji="1" lang="ja-JP" altLang="en-US" dirty="0">
              <a:solidFill>
                <a:schemeClr val="tx1"/>
              </a:solidFill>
            </a:endParaRPr>
          </a:p>
        </p:txBody>
      </p:sp>
      <p:sp>
        <p:nvSpPr>
          <p:cNvPr id="199" name="正方形/長方形 198"/>
          <p:cNvSpPr/>
          <p:nvPr/>
        </p:nvSpPr>
        <p:spPr>
          <a:xfrm>
            <a:off x="268494" y="4700508"/>
            <a:ext cx="3548558" cy="112834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地図</a:t>
            </a:r>
          </a:p>
        </p:txBody>
      </p:sp>
      <p:cxnSp>
        <p:nvCxnSpPr>
          <p:cNvPr id="217" name="直線コネクタ 216"/>
          <p:cNvCxnSpPr/>
          <p:nvPr/>
        </p:nvCxnSpPr>
        <p:spPr>
          <a:xfrm flipV="1">
            <a:off x="416119" y="6355941"/>
            <a:ext cx="3253307" cy="31729"/>
          </a:xfrm>
          <a:prstGeom prst="line">
            <a:avLst/>
          </a:prstGeom>
          <a:ln w="28575">
            <a:prstDash val="lgDashDotDot"/>
          </a:ln>
        </p:spPr>
        <p:style>
          <a:lnRef idx="1">
            <a:schemeClr val="accent1"/>
          </a:lnRef>
          <a:fillRef idx="0">
            <a:schemeClr val="accent1"/>
          </a:fillRef>
          <a:effectRef idx="0">
            <a:schemeClr val="accent1"/>
          </a:effectRef>
          <a:fontRef idx="minor">
            <a:schemeClr val="tx1"/>
          </a:fontRef>
        </p:style>
      </p:cxnSp>
      <p:sp>
        <p:nvSpPr>
          <p:cNvPr id="23" name="AutoShape 54"/>
          <p:cNvSpPr>
            <a:spLocks noChangeArrowheads="1"/>
          </p:cNvSpPr>
          <p:nvPr/>
        </p:nvSpPr>
        <p:spPr bwMode="auto">
          <a:xfrm>
            <a:off x="47625" y="979488"/>
            <a:ext cx="3162689" cy="273319"/>
          </a:xfrm>
          <a:prstGeom prst="roundRect">
            <a:avLst>
              <a:gd name="adj" fmla="val 50000"/>
            </a:avLst>
          </a:prstGeom>
          <a:solidFill>
            <a:schemeClr val="tx2">
              <a:lumMod val="40000"/>
              <a:lumOff val="60000"/>
            </a:schemeClr>
          </a:solidFill>
          <a:ln w="6350">
            <a:solidFill>
              <a:schemeClr val="accent3">
                <a:lumMod val="75000"/>
              </a:schemeClr>
            </a:solidFill>
            <a:round/>
            <a:headEnd/>
            <a:tailEnd/>
          </a:ln>
          <a:effectLst>
            <a:outerShdw blurRad="50800" dist="38100" dir="2700000" algn="tl" rotWithShape="0">
              <a:prstClr val="black">
                <a:alpha val="40000"/>
              </a:prstClr>
            </a:outerShdw>
          </a:effectLst>
        </p:spPr>
        <p:txBody>
          <a:bodyPr wrap="none" lIns="122147" tIns="61074" rIns="122147" bIns="61074" anchor="ctr"/>
          <a:lstStyle/>
          <a:p>
            <a:pPr defTabSz="1222375">
              <a:defRPr/>
            </a:pPr>
            <a:r>
              <a:rPr lang="ja-JP" altLang="en-US" sz="1600" b="1" dirty="0">
                <a:solidFill>
                  <a:prstClr val="white"/>
                </a:solidFill>
                <a:latin typeface="Arial" pitchFamily="34" charset="0"/>
                <a:ea typeface="ＭＳ Ｐゴシック"/>
                <a:cs typeface="Arial" pitchFamily="34" charset="0"/>
              </a:rPr>
              <a:t>事業の概要</a:t>
            </a:r>
          </a:p>
        </p:txBody>
      </p:sp>
      <p:sp>
        <p:nvSpPr>
          <p:cNvPr id="25" name="AutoShape 54"/>
          <p:cNvSpPr>
            <a:spLocks noChangeArrowheads="1"/>
          </p:cNvSpPr>
          <p:nvPr/>
        </p:nvSpPr>
        <p:spPr bwMode="auto">
          <a:xfrm>
            <a:off x="4156075" y="4305300"/>
            <a:ext cx="4648200" cy="290513"/>
          </a:xfrm>
          <a:prstGeom prst="roundRect">
            <a:avLst>
              <a:gd name="adj" fmla="val 50000"/>
            </a:avLst>
          </a:prstGeom>
          <a:solidFill>
            <a:schemeClr val="tx2">
              <a:lumMod val="40000"/>
              <a:lumOff val="60000"/>
            </a:schemeClr>
          </a:solidFill>
          <a:ln w="6350">
            <a:solidFill>
              <a:schemeClr val="tx2">
                <a:lumMod val="75000"/>
              </a:schemeClr>
            </a:solidFill>
            <a:round/>
            <a:headEnd/>
            <a:tailEnd/>
          </a:ln>
          <a:effectLst>
            <a:outerShdw blurRad="50800" dist="38100" dir="2700000" algn="tl" rotWithShape="0">
              <a:prstClr val="black">
                <a:alpha val="40000"/>
              </a:prstClr>
            </a:outerShdw>
          </a:effectLst>
        </p:spPr>
        <p:txBody>
          <a:bodyPr wrap="none" lIns="122147" tIns="61074" rIns="122147" bIns="61074" anchor="ctr"/>
          <a:lstStyle/>
          <a:p>
            <a:pPr algn="ctr" defTabSz="1222375">
              <a:defRPr/>
            </a:pPr>
            <a:r>
              <a:rPr lang="ja-JP" altLang="en-US" sz="1600" b="1" dirty="0">
                <a:solidFill>
                  <a:schemeClr val="bg1"/>
                </a:solidFill>
                <a:latin typeface="Century" panose="02040604050505020304" pitchFamily="18" charset="0"/>
                <a:ea typeface="ＭＳ Ｐゴシック" charset="-128"/>
              </a:rPr>
              <a:t>事業実施体制（国際コンソーシアム等）</a:t>
            </a:r>
            <a:endParaRPr lang="ja-JP" altLang="en-US" sz="1600" b="1" dirty="0">
              <a:solidFill>
                <a:schemeClr val="bg1"/>
              </a:solidFill>
              <a:latin typeface="Arial" pitchFamily="34" charset="0"/>
              <a:ea typeface="ＭＳ Ｐゴシック"/>
              <a:cs typeface="Arial" pitchFamily="34" charset="0"/>
            </a:endParaRPr>
          </a:p>
        </p:txBody>
      </p:sp>
      <p:pic>
        <p:nvPicPr>
          <p:cNvPr id="6" name="図 5">
            <a:extLst>
              <a:ext uri="{FF2B5EF4-FFF2-40B4-BE49-F238E27FC236}">
                <a16:creationId xmlns:a16="http://schemas.microsoft.com/office/drawing/2014/main" id="{CF9EC2F7-8699-8BE5-6DAB-95FCE1195B85}"/>
              </a:ext>
            </a:extLst>
          </p:cNvPr>
          <p:cNvPicPr>
            <a:picLocks noChangeAspect="1"/>
          </p:cNvPicPr>
          <p:nvPr/>
        </p:nvPicPr>
        <p:blipFill>
          <a:blip r:embed="rId3"/>
          <a:stretch>
            <a:fillRect/>
          </a:stretch>
        </p:blipFill>
        <p:spPr>
          <a:xfrm>
            <a:off x="5189897" y="4835958"/>
            <a:ext cx="2675877" cy="1722929"/>
          </a:xfrm>
          <a:prstGeom prst="rect">
            <a:avLst/>
          </a:prstGeom>
        </p:spPr>
      </p:pic>
      <p:sp>
        <p:nvSpPr>
          <p:cNvPr id="2" name="Text Box 14">
            <a:extLst>
              <a:ext uri="{FF2B5EF4-FFF2-40B4-BE49-F238E27FC236}">
                <a16:creationId xmlns:a16="http://schemas.microsoft.com/office/drawing/2014/main" id="{0F4530E0-7BC4-BD8E-CCB0-2FB606B2C3F8}"/>
              </a:ext>
            </a:extLst>
          </p:cNvPr>
          <p:cNvSpPr txBox="1">
            <a:spLocks noChangeArrowheads="1"/>
          </p:cNvSpPr>
          <p:nvPr/>
        </p:nvSpPr>
        <p:spPr bwMode="auto">
          <a:xfrm>
            <a:off x="8143107" y="31966"/>
            <a:ext cx="1062037" cy="28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18" tIns="47610" rIns="95218" bIns="47610">
            <a:spAutoFit/>
          </a:bodyPr>
          <a:lstStyle>
            <a:lvl1pPr defTabSz="952500">
              <a:defRPr kumimoji="1">
                <a:solidFill>
                  <a:schemeClr val="tx1"/>
                </a:solidFill>
                <a:latin typeface="Arial" panose="020B0604020202020204" pitchFamily="34" charset="0"/>
                <a:ea typeface="ＭＳ Ｐゴシック" panose="020B0600070205080204" pitchFamily="50" charset="-128"/>
              </a:defRPr>
            </a:lvl1pPr>
            <a:lvl2pPr marL="742950" indent="-285750" defTabSz="952500">
              <a:defRPr kumimoji="1">
                <a:solidFill>
                  <a:schemeClr val="tx1"/>
                </a:solidFill>
                <a:latin typeface="Arial" panose="020B0604020202020204" pitchFamily="34" charset="0"/>
                <a:ea typeface="ＭＳ Ｐゴシック" panose="020B0600070205080204" pitchFamily="50" charset="-128"/>
              </a:defRPr>
            </a:lvl2pPr>
            <a:lvl3pPr marL="1143000" indent="-228600" defTabSz="952500">
              <a:defRPr kumimoji="1">
                <a:solidFill>
                  <a:schemeClr val="tx1"/>
                </a:solidFill>
                <a:latin typeface="Arial" panose="020B0604020202020204" pitchFamily="34" charset="0"/>
                <a:ea typeface="ＭＳ Ｐゴシック" panose="020B0600070205080204" pitchFamily="50" charset="-128"/>
              </a:defRPr>
            </a:lvl3pPr>
            <a:lvl4pPr marL="1600200" indent="-228600" defTabSz="952500">
              <a:defRPr kumimoji="1">
                <a:solidFill>
                  <a:schemeClr val="tx1"/>
                </a:solidFill>
                <a:latin typeface="Arial" panose="020B0604020202020204" pitchFamily="34" charset="0"/>
                <a:ea typeface="ＭＳ Ｐゴシック" panose="020B0600070205080204" pitchFamily="50" charset="-128"/>
              </a:defRPr>
            </a:lvl4pPr>
            <a:lvl5pPr marL="2057400" indent="-228600" defTabSz="952500">
              <a:defRPr kumimoji="1">
                <a:solidFill>
                  <a:schemeClr val="tx1"/>
                </a:solidFill>
                <a:latin typeface="Arial" panose="020B0604020202020204" pitchFamily="34" charset="0"/>
                <a:ea typeface="ＭＳ Ｐゴシック" panose="020B0600070205080204" pitchFamily="50" charset="-128"/>
              </a:defRPr>
            </a:lvl5pPr>
            <a:lvl6pPr marL="2514600" indent="-228600" defTabSz="9525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9525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9525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9525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dirty="0">
                <a:latin typeface="Century" panose="02040604050505020304" pitchFamily="18" charset="0"/>
              </a:rPr>
              <a:t>（応募様式</a:t>
            </a:r>
            <a:r>
              <a:rPr lang="en-US" altLang="ja-JP" sz="1200" dirty="0">
                <a:latin typeface="Century" panose="02040604050505020304" pitchFamily="18" charset="0"/>
              </a:rPr>
              <a:t>2</a:t>
            </a:r>
            <a:r>
              <a:rPr lang="ja-JP" altLang="en-US" sz="1200" dirty="0">
                <a:latin typeface="Century" panose="02040604050505020304" pitchFamily="18" charset="0"/>
              </a:rPr>
              <a:t>）</a:t>
            </a:r>
            <a:endParaRPr lang="en-US" altLang="ja-JP" sz="1200" dirty="0">
              <a:latin typeface="Century" panose="02040604050505020304" pitchFamily="18" charset="0"/>
            </a:endParaRPr>
          </a:p>
        </p:txBody>
      </p:sp>
    </p:spTree>
    <p:extLst>
      <p:ext uri="{BB962C8B-B14F-4D97-AF65-F5344CB8AC3E}">
        <p14:creationId xmlns:p14="http://schemas.microsoft.com/office/powerpoint/2010/main" val="21312902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4434FA-40AE-BE13-BBE4-40BC21B59C3F}"/>
            </a:ext>
          </a:extLst>
        </p:cNvPr>
        <p:cNvGrpSpPr/>
        <p:nvPr/>
      </p:nvGrpSpPr>
      <p:grpSpPr>
        <a:xfrm>
          <a:off x="0" y="0"/>
          <a:ext cx="0" cy="0"/>
          <a:chOff x="0" y="0"/>
          <a:chExt cx="0" cy="0"/>
        </a:xfrm>
      </p:grpSpPr>
      <p:sp>
        <p:nvSpPr>
          <p:cNvPr id="14358" name="Rectangle 9">
            <a:extLst>
              <a:ext uri="{FF2B5EF4-FFF2-40B4-BE49-F238E27FC236}">
                <a16:creationId xmlns:a16="http://schemas.microsoft.com/office/drawing/2014/main" id="{89D19500-C024-956D-7835-A2A93CAE4DAD}"/>
              </a:ext>
            </a:extLst>
          </p:cNvPr>
          <p:cNvSpPr>
            <a:spLocks noChangeArrowheads="1"/>
          </p:cNvSpPr>
          <p:nvPr/>
        </p:nvSpPr>
        <p:spPr bwMode="auto">
          <a:xfrm>
            <a:off x="76200" y="547048"/>
            <a:ext cx="8964000" cy="3024000"/>
          </a:xfrm>
          <a:prstGeom prst="rect">
            <a:avLst/>
          </a:prstGeom>
          <a:noFill/>
          <a:ln w="19050">
            <a:solidFill>
              <a:schemeClr val="accent1"/>
            </a:solidFill>
            <a:miter lim="800000"/>
            <a:headEnd/>
            <a:tailEnd/>
          </a:ln>
        </p:spPr>
        <p:txBody>
          <a:bodyPr/>
          <a:lstStyle/>
          <a:p>
            <a:pPr algn="just"/>
            <a:endParaRPr lang="en-US" altLang="ja-JP" sz="1400" dirty="0">
              <a:solidFill>
                <a:srgbClr val="C00000"/>
              </a:solidFill>
              <a:cs typeface="Arial" charset="0"/>
            </a:endParaRPr>
          </a:p>
        </p:txBody>
      </p:sp>
      <p:sp>
        <p:nvSpPr>
          <p:cNvPr id="13" name="Rectangle 20">
            <a:extLst>
              <a:ext uri="{FF2B5EF4-FFF2-40B4-BE49-F238E27FC236}">
                <a16:creationId xmlns:a16="http://schemas.microsoft.com/office/drawing/2014/main" id="{8B09E45E-665F-5BB2-6B8C-68382BFBC214}"/>
              </a:ext>
            </a:extLst>
          </p:cNvPr>
          <p:cNvSpPr>
            <a:spLocks noChangeArrowheads="1"/>
          </p:cNvSpPr>
          <p:nvPr/>
        </p:nvSpPr>
        <p:spPr bwMode="auto">
          <a:xfrm>
            <a:off x="0" y="0"/>
            <a:ext cx="9144000" cy="333375"/>
          </a:xfrm>
          <a:prstGeom prst="rect">
            <a:avLst/>
          </a:prstGeom>
          <a:solidFill>
            <a:schemeClr val="tx2">
              <a:lumMod val="40000"/>
              <a:lumOff val="60000"/>
            </a:schemeClr>
          </a:solidFill>
          <a:ln w="9525">
            <a:noFill/>
            <a:miter lim="800000"/>
            <a:headEnd/>
            <a:tailEnd/>
          </a:ln>
        </p:spPr>
        <p:txBody>
          <a:bodyPr wrap="none" anchor="ctr"/>
          <a:lstStyle/>
          <a:p>
            <a:pPr>
              <a:tabLst>
                <a:tab pos="358775" algn="l"/>
              </a:tabLst>
              <a:defRPr/>
            </a:pPr>
            <a:r>
              <a:rPr lang="ja-JP" altLang="en-US" sz="1600" dirty="0">
                <a:solidFill>
                  <a:prstClr val="white"/>
                </a:solidFill>
                <a:cs typeface="Arial" charset="0"/>
              </a:rPr>
              <a:t>シナジー型ＪＣＭ創出事業</a:t>
            </a:r>
            <a:r>
              <a:rPr lang="en-US" altLang="ja-JP" sz="1600" dirty="0">
                <a:solidFill>
                  <a:prstClr val="white"/>
                </a:solidFill>
                <a:cs typeface="Arial" charset="0"/>
              </a:rPr>
              <a:t>	</a:t>
            </a:r>
            <a:r>
              <a:rPr lang="ja-JP" altLang="en-US" sz="1600" dirty="0">
                <a:solidFill>
                  <a:prstClr val="white"/>
                </a:solidFill>
                <a:cs typeface="Arial" charset="0"/>
              </a:rPr>
              <a:t>　　　　　　　　　　　　　　　　　　　　</a:t>
            </a:r>
            <a:endParaRPr lang="en-US" altLang="ja-JP" sz="1600" i="1" dirty="0">
              <a:solidFill>
                <a:prstClr val="white"/>
              </a:solidFill>
              <a:cs typeface="Arial" charset="0"/>
            </a:endParaRPr>
          </a:p>
        </p:txBody>
      </p:sp>
      <p:sp>
        <p:nvSpPr>
          <p:cNvPr id="19" name="テキスト ボックス 18">
            <a:extLst>
              <a:ext uri="{FF2B5EF4-FFF2-40B4-BE49-F238E27FC236}">
                <a16:creationId xmlns:a16="http://schemas.microsoft.com/office/drawing/2014/main" id="{6CA2F019-82C2-E306-CAEE-83F2D72B4235}"/>
              </a:ext>
            </a:extLst>
          </p:cNvPr>
          <p:cNvSpPr txBox="1"/>
          <p:nvPr/>
        </p:nvSpPr>
        <p:spPr>
          <a:xfrm>
            <a:off x="149831" y="824124"/>
            <a:ext cx="5040066" cy="523220"/>
          </a:xfrm>
          <a:prstGeom prst="rect">
            <a:avLst/>
          </a:prstGeom>
          <a:noFill/>
        </p:spPr>
        <p:txBody>
          <a:bodyPr wrap="square" rtlCol="0">
            <a:spAutoFit/>
          </a:bodyPr>
          <a:lstStyle/>
          <a:p>
            <a:r>
              <a:rPr lang="ja-JP" altLang="en-US" sz="1400" dirty="0"/>
              <a:t>　</a:t>
            </a:r>
            <a:r>
              <a:rPr lang="en-US" altLang="ja-JP" sz="1400" dirty="0"/>
              <a:t>----</a:t>
            </a:r>
            <a:r>
              <a:rPr lang="ja-JP" altLang="en-US" sz="1400" dirty="0"/>
              <a:t>説明文</a:t>
            </a:r>
            <a:r>
              <a:rPr lang="en-US" altLang="ja-JP" sz="1400" dirty="0"/>
              <a:t>-----</a:t>
            </a:r>
          </a:p>
          <a:p>
            <a:endParaRPr lang="en-US" altLang="ja-JP" sz="1400" dirty="0"/>
          </a:p>
        </p:txBody>
      </p:sp>
      <p:sp>
        <p:nvSpPr>
          <p:cNvPr id="23" name="AutoShape 54">
            <a:extLst>
              <a:ext uri="{FF2B5EF4-FFF2-40B4-BE49-F238E27FC236}">
                <a16:creationId xmlns:a16="http://schemas.microsoft.com/office/drawing/2014/main" id="{C1DF2FB0-E63E-089A-7BE4-4DC471E009F7}"/>
              </a:ext>
            </a:extLst>
          </p:cNvPr>
          <p:cNvSpPr>
            <a:spLocks noChangeArrowheads="1"/>
          </p:cNvSpPr>
          <p:nvPr/>
        </p:nvSpPr>
        <p:spPr bwMode="auto">
          <a:xfrm>
            <a:off x="39198" y="424459"/>
            <a:ext cx="3162689" cy="273319"/>
          </a:xfrm>
          <a:prstGeom prst="roundRect">
            <a:avLst>
              <a:gd name="adj" fmla="val 50000"/>
            </a:avLst>
          </a:prstGeom>
          <a:solidFill>
            <a:schemeClr val="tx2">
              <a:lumMod val="40000"/>
              <a:lumOff val="60000"/>
            </a:schemeClr>
          </a:solidFill>
          <a:ln w="6350">
            <a:solidFill>
              <a:schemeClr val="accent3">
                <a:lumMod val="75000"/>
              </a:schemeClr>
            </a:solidFill>
            <a:round/>
            <a:headEnd/>
            <a:tailEnd/>
          </a:ln>
          <a:effectLst>
            <a:outerShdw blurRad="50800" dist="38100" dir="2700000" algn="tl" rotWithShape="0">
              <a:prstClr val="black">
                <a:alpha val="40000"/>
              </a:prstClr>
            </a:outerShdw>
          </a:effectLst>
        </p:spPr>
        <p:txBody>
          <a:bodyPr wrap="none" lIns="122147" tIns="61074" rIns="122147" bIns="61074" anchor="ctr"/>
          <a:lstStyle/>
          <a:p>
            <a:pPr defTabSz="1222375">
              <a:defRPr/>
            </a:pPr>
            <a:r>
              <a:rPr lang="ja-JP" altLang="en-US" sz="1600" b="1" dirty="0">
                <a:solidFill>
                  <a:prstClr val="white"/>
                </a:solidFill>
                <a:latin typeface="Arial" pitchFamily="34" charset="0"/>
                <a:ea typeface="ＭＳ Ｐゴシック"/>
                <a:cs typeface="Arial" pitchFamily="34" charset="0"/>
              </a:rPr>
              <a:t>背景・目的</a:t>
            </a:r>
          </a:p>
        </p:txBody>
      </p:sp>
      <p:sp>
        <p:nvSpPr>
          <p:cNvPr id="2" name="Rectangle 9">
            <a:extLst>
              <a:ext uri="{FF2B5EF4-FFF2-40B4-BE49-F238E27FC236}">
                <a16:creationId xmlns:a16="http://schemas.microsoft.com/office/drawing/2014/main" id="{CB671B80-E8B0-9FE6-B8BA-51FBB01C3360}"/>
              </a:ext>
            </a:extLst>
          </p:cNvPr>
          <p:cNvSpPr>
            <a:spLocks noChangeArrowheads="1"/>
          </p:cNvSpPr>
          <p:nvPr/>
        </p:nvSpPr>
        <p:spPr bwMode="auto">
          <a:xfrm>
            <a:off x="76200" y="3784721"/>
            <a:ext cx="8964000" cy="2996779"/>
          </a:xfrm>
          <a:prstGeom prst="rect">
            <a:avLst/>
          </a:prstGeom>
          <a:noFill/>
          <a:ln w="19050">
            <a:solidFill>
              <a:schemeClr val="accent1"/>
            </a:solidFill>
            <a:miter lim="800000"/>
            <a:headEnd/>
            <a:tailEnd/>
          </a:ln>
        </p:spPr>
        <p:txBody>
          <a:bodyPr/>
          <a:lstStyle/>
          <a:p>
            <a:pPr algn="just"/>
            <a:endParaRPr lang="en-US" altLang="ja-JP" sz="1400" dirty="0">
              <a:solidFill>
                <a:srgbClr val="C00000"/>
              </a:solidFill>
              <a:cs typeface="Arial" charset="0"/>
            </a:endParaRPr>
          </a:p>
        </p:txBody>
      </p:sp>
      <p:sp>
        <p:nvSpPr>
          <p:cNvPr id="4" name="テキスト ボックス 3">
            <a:extLst>
              <a:ext uri="{FF2B5EF4-FFF2-40B4-BE49-F238E27FC236}">
                <a16:creationId xmlns:a16="http://schemas.microsoft.com/office/drawing/2014/main" id="{FAF1D390-60A3-8DB4-CBD1-F6A4B6C6992F}"/>
              </a:ext>
            </a:extLst>
          </p:cNvPr>
          <p:cNvSpPr txBox="1"/>
          <p:nvPr/>
        </p:nvSpPr>
        <p:spPr>
          <a:xfrm>
            <a:off x="149831" y="4061798"/>
            <a:ext cx="5040066" cy="523220"/>
          </a:xfrm>
          <a:prstGeom prst="rect">
            <a:avLst/>
          </a:prstGeom>
          <a:noFill/>
        </p:spPr>
        <p:txBody>
          <a:bodyPr wrap="square" rtlCol="0">
            <a:spAutoFit/>
          </a:bodyPr>
          <a:lstStyle/>
          <a:p>
            <a:r>
              <a:rPr lang="ja-JP" altLang="en-US" sz="1400" dirty="0"/>
              <a:t>　</a:t>
            </a:r>
            <a:r>
              <a:rPr lang="en-US" altLang="ja-JP" sz="1400" dirty="0"/>
              <a:t>----</a:t>
            </a:r>
            <a:r>
              <a:rPr lang="ja-JP" altLang="en-US" sz="1400" dirty="0"/>
              <a:t>説明文</a:t>
            </a:r>
            <a:r>
              <a:rPr lang="en-US" altLang="ja-JP" sz="1400" dirty="0"/>
              <a:t>-----</a:t>
            </a:r>
          </a:p>
          <a:p>
            <a:endParaRPr lang="en-US" altLang="ja-JP" sz="1400" dirty="0"/>
          </a:p>
        </p:txBody>
      </p:sp>
      <p:sp>
        <p:nvSpPr>
          <p:cNvPr id="5" name="AutoShape 54">
            <a:extLst>
              <a:ext uri="{FF2B5EF4-FFF2-40B4-BE49-F238E27FC236}">
                <a16:creationId xmlns:a16="http://schemas.microsoft.com/office/drawing/2014/main" id="{CB43E43B-8F66-6D37-0019-D3A163B2B328}"/>
              </a:ext>
            </a:extLst>
          </p:cNvPr>
          <p:cNvSpPr>
            <a:spLocks noChangeArrowheads="1"/>
          </p:cNvSpPr>
          <p:nvPr/>
        </p:nvSpPr>
        <p:spPr bwMode="auto">
          <a:xfrm>
            <a:off x="29497" y="3681643"/>
            <a:ext cx="5295242" cy="273319"/>
          </a:xfrm>
          <a:prstGeom prst="roundRect">
            <a:avLst>
              <a:gd name="adj" fmla="val 50000"/>
            </a:avLst>
          </a:prstGeom>
          <a:solidFill>
            <a:schemeClr val="tx2">
              <a:lumMod val="40000"/>
              <a:lumOff val="60000"/>
            </a:schemeClr>
          </a:solidFill>
          <a:ln w="6350">
            <a:solidFill>
              <a:schemeClr val="accent3">
                <a:lumMod val="75000"/>
              </a:schemeClr>
            </a:solidFill>
            <a:round/>
            <a:headEnd/>
            <a:tailEnd/>
          </a:ln>
          <a:effectLst>
            <a:outerShdw blurRad="50800" dist="38100" dir="2700000" algn="tl" rotWithShape="0">
              <a:prstClr val="black">
                <a:alpha val="40000"/>
              </a:prstClr>
            </a:outerShdw>
          </a:effectLst>
        </p:spPr>
        <p:txBody>
          <a:bodyPr wrap="none" lIns="122147" tIns="61074" rIns="122147" bIns="61074" anchor="ctr"/>
          <a:lstStyle/>
          <a:p>
            <a:pPr defTabSz="1222375">
              <a:defRPr/>
            </a:pPr>
            <a:r>
              <a:rPr lang="ja-JP" altLang="en-US" sz="1600" b="1" dirty="0">
                <a:solidFill>
                  <a:prstClr val="white"/>
                </a:solidFill>
                <a:latin typeface="Arial" pitchFamily="34" charset="0"/>
                <a:ea typeface="ＭＳ Ｐゴシック"/>
                <a:cs typeface="Arial" pitchFamily="34" charset="0"/>
              </a:rPr>
              <a:t>対象とする国・地域の概要</a:t>
            </a:r>
          </a:p>
        </p:txBody>
      </p:sp>
    </p:spTree>
    <p:extLst>
      <p:ext uri="{BB962C8B-B14F-4D97-AF65-F5344CB8AC3E}">
        <p14:creationId xmlns:p14="http://schemas.microsoft.com/office/powerpoint/2010/main" val="3819397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7FEF01-0A68-4DEB-6EA6-CF13D7EA07C0}"/>
            </a:ext>
          </a:extLst>
        </p:cNvPr>
        <p:cNvGrpSpPr/>
        <p:nvPr/>
      </p:nvGrpSpPr>
      <p:grpSpPr>
        <a:xfrm>
          <a:off x="0" y="0"/>
          <a:ext cx="0" cy="0"/>
          <a:chOff x="0" y="0"/>
          <a:chExt cx="0" cy="0"/>
        </a:xfrm>
      </p:grpSpPr>
      <p:sp>
        <p:nvSpPr>
          <p:cNvPr id="14358" name="Rectangle 9">
            <a:extLst>
              <a:ext uri="{FF2B5EF4-FFF2-40B4-BE49-F238E27FC236}">
                <a16:creationId xmlns:a16="http://schemas.microsoft.com/office/drawing/2014/main" id="{ACEE7CA1-3278-0ECB-91C1-6B21DCCD68F6}"/>
              </a:ext>
            </a:extLst>
          </p:cNvPr>
          <p:cNvSpPr>
            <a:spLocks noChangeArrowheads="1"/>
          </p:cNvSpPr>
          <p:nvPr/>
        </p:nvSpPr>
        <p:spPr bwMode="auto">
          <a:xfrm>
            <a:off x="76200" y="547048"/>
            <a:ext cx="8964000" cy="3024000"/>
          </a:xfrm>
          <a:prstGeom prst="rect">
            <a:avLst/>
          </a:prstGeom>
          <a:noFill/>
          <a:ln w="19050">
            <a:solidFill>
              <a:schemeClr val="accent1"/>
            </a:solidFill>
            <a:miter lim="800000"/>
            <a:headEnd/>
            <a:tailEnd/>
          </a:ln>
        </p:spPr>
        <p:txBody>
          <a:bodyPr/>
          <a:lstStyle/>
          <a:p>
            <a:pPr algn="just"/>
            <a:endParaRPr lang="en-US" altLang="ja-JP" sz="1400" dirty="0">
              <a:solidFill>
                <a:srgbClr val="C00000"/>
              </a:solidFill>
              <a:cs typeface="Arial" charset="0"/>
            </a:endParaRPr>
          </a:p>
        </p:txBody>
      </p:sp>
      <p:sp>
        <p:nvSpPr>
          <p:cNvPr id="13" name="Rectangle 20">
            <a:extLst>
              <a:ext uri="{FF2B5EF4-FFF2-40B4-BE49-F238E27FC236}">
                <a16:creationId xmlns:a16="http://schemas.microsoft.com/office/drawing/2014/main" id="{AA92907E-4211-5CFF-3D11-8586D10C5330}"/>
              </a:ext>
            </a:extLst>
          </p:cNvPr>
          <p:cNvSpPr>
            <a:spLocks noChangeArrowheads="1"/>
          </p:cNvSpPr>
          <p:nvPr/>
        </p:nvSpPr>
        <p:spPr bwMode="auto">
          <a:xfrm>
            <a:off x="0" y="0"/>
            <a:ext cx="9144000" cy="333375"/>
          </a:xfrm>
          <a:prstGeom prst="rect">
            <a:avLst/>
          </a:prstGeom>
          <a:solidFill>
            <a:schemeClr val="tx2">
              <a:lumMod val="40000"/>
              <a:lumOff val="60000"/>
            </a:schemeClr>
          </a:solidFill>
          <a:ln w="9525">
            <a:noFill/>
            <a:miter lim="800000"/>
            <a:headEnd/>
            <a:tailEnd/>
          </a:ln>
        </p:spPr>
        <p:txBody>
          <a:bodyPr wrap="none" anchor="ctr"/>
          <a:lstStyle/>
          <a:p>
            <a:pPr>
              <a:tabLst>
                <a:tab pos="358775" algn="l"/>
              </a:tabLst>
              <a:defRPr/>
            </a:pPr>
            <a:r>
              <a:rPr lang="ja-JP" altLang="en-US" sz="1600" dirty="0">
                <a:solidFill>
                  <a:prstClr val="white"/>
                </a:solidFill>
                <a:cs typeface="Arial" charset="0"/>
              </a:rPr>
              <a:t>シナジー型ＪＣＭ創出事業</a:t>
            </a:r>
            <a:r>
              <a:rPr lang="en-US" altLang="ja-JP" sz="1600" dirty="0">
                <a:solidFill>
                  <a:prstClr val="white"/>
                </a:solidFill>
                <a:cs typeface="Arial" charset="0"/>
              </a:rPr>
              <a:t>	</a:t>
            </a:r>
            <a:r>
              <a:rPr lang="ja-JP" altLang="en-US" sz="1600" dirty="0">
                <a:solidFill>
                  <a:prstClr val="white"/>
                </a:solidFill>
                <a:cs typeface="Arial" charset="0"/>
              </a:rPr>
              <a:t>　　　　　　　　　　　　　　　　　　　　</a:t>
            </a:r>
            <a:endParaRPr lang="en-US" altLang="ja-JP" sz="1600" i="1" dirty="0">
              <a:solidFill>
                <a:prstClr val="white"/>
              </a:solidFill>
              <a:cs typeface="Arial" charset="0"/>
            </a:endParaRPr>
          </a:p>
        </p:txBody>
      </p:sp>
      <p:sp>
        <p:nvSpPr>
          <p:cNvPr id="19" name="テキスト ボックス 18">
            <a:extLst>
              <a:ext uri="{FF2B5EF4-FFF2-40B4-BE49-F238E27FC236}">
                <a16:creationId xmlns:a16="http://schemas.microsoft.com/office/drawing/2014/main" id="{1BBF5669-C6E8-0019-31C4-ED37322DBF2E}"/>
              </a:ext>
            </a:extLst>
          </p:cNvPr>
          <p:cNvSpPr txBox="1"/>
          <p:nvPr/>
        </p:nvSpPr>
        <p:spPr>
          <a:xfrm>
            <a:off x="149831" y="824124"/>
            <a:ext cx="5040066" cy="523220"/>
          </a:xfrm>
          <a:prstGeom prst="rect">
            <a:avLst/>
          </a:prstGeom>
          <a:noFill/>
        </p:spPr>
        <p:txBody>
          <a:bodyPr wrap="square" rtlCol="0">
            <a:spAutoFit/>
          </a:bodyPr>
          <a:lstStyle/>
          <a:p>
            <a:r>
              <a:rPr lang="ja-JP" altLang="en-US" sz="1400" dirty="0"/>
              <a:t>　</a:t>
            </a:r>
            <a:r>
              <a:rPr lang="en-US" altLang="ja-JP" sz="1400" dirty="0"/>
              <a:t>----</a:t>
            </a:r>
            <a:r>
              <a:rPr lang="ja-JP" altLang="en-US" sz="1400" dirty="0"/>
              <a:t>説明文</a:t>
            </a:r>
            <a:r>
              <a:rPr lang="en-US" altLang="ja-JP" sz="1400" dirty="0"/>
              <a:t>-----</a:t>
            </a:r>
          </a:p>
          <a:p>
            <a:endParaRPr lang="en-US" altLang="ja-JP" sz="1400" dirty="0"/>
          </a:p>
        </p:txBody>
      </p:sp>
      <p:sp>
        <p:nvSpPr>
          <p:cNvPr id="23" name="AutoShape 54">
            <a:extLst>
              <a:ext uri="{FF2B5EF4-FFF2-40B4-BE49-F238E27FC236}">
                <a16:creationId xmlns:a16="http://schemas.microsoft.com/office/drawing/2014/main" id="{DCA82D4E-E6E9-FD15-08C2-676CF95CCF4B}"/>
              </a:ext>
            </a:extLst>
          </p:cNvPr>
          <p:cNvSpPr>
            <a:spLocks noChangeArrowheads="1"/>
          </p:cNvSpPr>
          <p:nvPr/>
        </p:nvSpPr>
        <p:spPr bwMode="auto">
          <a:xfrm>
            <a:off x="39198" y="424459"/>
            <a:ext cx="5295242" cy="273319"/>
          </a:xfrm>
          <a:prstGeom prst="roundRect">
            <a:avLst>
              <a:gd name="adj" fmla="val 50000"/>
            </a:avLst>
          </a:prstGeom>
          <a:solidFill>
            <a:schemeClr val="tx2">
              <a:lumMod val="40000"/>
              <a:lumOff val="60000"/>
            </a:schemeClr>
          </a:solidFill>
          <a:ln w="6350">
            <a:solidFill>
              <a:schemeClr val="accent3">
                <a:lumMod val="75000"/>
              </a:schemeClr>
            </a:solidFill>
            <a:round/>
            <a:headEnd/>
            <a:tailEnd/>
          </a:ln>
          <a:effectLst>
            <a:outerShdw blurRad="50800" dist="38100" dir="2700000" algn="tl" rotWithShape="0">
              <a:prstClr val="black">
                <a:alpha val="40000"/>
              </a:prstClr>
            </a:outerShdw>
          </a:effectLst>
        </p:spPr>
        <p:txBody>
          <a:bodyPr wrap="none" lIns="122147" tIns="61074" rIns="122147" bIns="61074" anchor="ctr"/>
          <a:lstStyle/>
          <a:p>
            <a:pPr defTabSz="1222375">
              <a:defRPr/>
            </a:pPr>
            <a:r>
              <a:rPr lang="ja-JP" altLang="en-US" sz="1600" b="1" dirty="0">
                <a:solidFill>
                  <a:prstClr val="white"/>
                </a:solidFill>
                <a:latin typeface="Arial" pitchFamily="34" charset="0"/>
                <a:ea typeface="ＭＳ Ｐゴシック"/>
                <a:cs typeface="Arial" pitchFamily="34" charset="0"/>
              </a:rPr>
              <a:t>対象とする脱炭素技術の概要及び国内における活用状況</a:t>
            </a:r>
          </a:p>
        </p:txBody>
      </p:sp>
      <p:sp>
        <p:nvSpPr>
          <p:cNvPr id="2" name="Rectangle 9">
            <a:extLst>
              <a:ext uri="{FF2B5EF4-FFF2-40B4-BE49-F238E27FC236}">
                <a16:creationId xmlns:a16="http://schemas.microsoft.com/office/drawing/2014/main" id="{75BE8F82-6EE5-BEFA-40E3-AC44C898820D}"/>
              </a:ext>
            </a:extLst>
          </p:cNvPr>
          <p:cNvSpPr>
            <a:spLocks noChangeArrowheads="1"/>
          </p:cNvSpPr>
          <p:nvPr/>
        </p:nvSpPr>
        <p:spPr bwMode="auto">
          <a:xfrm>
            <a:off x="76200" y="3784721"/>
            <a:ext cx="8964000" cy="2996779"/>
          </a:xfrm>
          <a:prstGeom prst="rect">
            <a:avLst/>
          </a:prstGeom>
          <a:noFill/>
          <a:ln w="19050">
            <a:solidFill>
              <a:schemeClr val="accent1"/>
            </a:solidFill>
            <a:miter lim="800000"/>
            <a:headEnd/>
            <a:tailEnd/>
          </a:ln>
        </p:spPr>
        <p:txBody>
          <a:bodyPr/>
          <a:lstStyle/>
          <a:p>
            <a:pPr algn="just"/>
            <a:endParaRPr lang="en-US" altLang="ja-JP" sz="1400" dirty="0">
              <a:solidFill>
                <a:srgbClr val="C00000"/>
              </a:solidFill>
              <a:cs typeface="Arial" charset="0"/>
            </a:endParaRPr>
          </a:p>
        </p:txBody>
      </p:sp>
      <p:sp>
        <p:nvSpPr>
          <p:cNvPr id="4" name="テキスト ボックス 3">
            <a:extLst>
              <a:ext uri="{FF2B5EF4-FFF2-40B4-BE49-F238E27FC236}">
                <a16:creationId xmlns:a16="http://schemas.microsoft.com/office/drawing/2014/main" id="{1D3781F4-4D3E-E2F5-7D14-26FF0834458A}"/>
              </a:ext>
            </a:extLst>
          </p:cNvPr>
          <p:cNvSpPr txBox="1"/>
          <p:nvPr/>
        </p:nvSpPr>
        <p:spPr>
          <a:xfrm>
            <a:off x="149831" y="4061798"/>
            <a:ext cx="5040066" cy="523220"/>
          </a:xfrm>
          <a:prstGeom prst="rect">
            <a:avLst/>
          </a:prstGeom>
          <a:noFill/>
        </p:spPr>
        <p:txBody>
          <a:bodyPr wrap="square" rtlCol="0">
            <a:spAutoFit/>
          </a:bodyPr>
          <a:lstStyle/>
          <a:p>
            <a:r>
              <a:rPr lang="ja-JP" altLang="en-US" sz="1400" dirty="0"/>
              <a:t>　</a:t>
            </a:r>
            <a:r>
              <a:rPr lang="en-US" altLang="ja-JP" sz="1400" dirty="0"/>
              <a:t>----</a:t>
            </a:r>
            <a:r>
              <a:rPr lang="ja-JP" altLang="en-US" sz="1400" dirty="0"/>
              <a:t>説明文</a:t>
            </a:r>
            <a:r>
              <a:rPr lang="en-US" altLang="ja-JP" sz="1400" dirty="0"/>
              <a:t>-----</a:t>
            </a:r>
          </a:p>
          <a:p>
            <a:endParaRPr lang="en-US" altLang="ja-JP" sz="1400" dirty="0"/>
          </a:p>
        </p:txBody>
      </p:sp>
      <p:sp>
        <p:nvSpPr>
          <p:cNvPr id="3" name="AutoShape 54">
            <a:extLst>
              <a:ext uri="{FF2B5EF4-FFF2-40B4-BE49-F238E27FC236}">
                <a16:creationId xmlns:a16="http://schemas.microsoft.com/office/drawing/2014/main" id="{797475B5-DDC0-7B16-38F2-1EC9B03A3DF5}"/>
              </a:ext>
            </a:extLst>
          </p:cNvPr>
          <p:cNvSpPr>
            <a:spLocks noChangeArrowheads="1"/>
          </p:cNvSpPr>
          <p:nvPr/>
        </p:nvSpPr>
        <p:spPr bwMode="auto">
          <a:xfrm>
            <a:off x="29497" y="3632154"/>
            <a:ext cx="7689372" cy="360000"/>
          </a:xfrm>
          <a:prstGeom prst="roundRect">
            <a:avLst>
              <a:gd name="adj" fmla="val 50000"/>
            </a:avLst>
          </a:prstGeom>
          <a:solidFill>
            <a:schemeClr val="tx2">
              <a:lumMod val="40000"/>
              <a:lumOff val="60000"/>
            </a:schemeClr>
          </a:solidFill>
          <a:ln w="6350">
            <a:solidFill>
              <a:schemeClr val="accent3">
                <a:lumMod val="75000"/>
              </a:schemeClr>
            </a:solidFill>
            <a:round/>
            <a:headEnd/>
            <a:tailEnd/>
          </a:ln>
          <a:effectLst>
            <a:outerShdw blurRad="50800" dist="38100" dir="2700000" algn="tl" rotWithShape="0">
              <a:prstClr val="black">
                <a:alpha val="40000"/>
              </a:prstClr>
            </a:outerShdw>
          </a:effectLst>
        </p:spPr>
        <p:txBody>
          <a:bodyPr wrap="none" lIns="122147" tIns="61074" rIns="122147" bIns="61074" anchor="ctr"/>
          <a:lstStyle/>
          <a:p>
            <a:pPr defTabSz="1222375">
              <a:defRPr/>
            </a:pPr>
            <a:r>
              <a:rPr lang="ja-JP" altLang="en-US" sz="1600" b="1" dirty="0">
                <a:solidFill>
                  <a:prstClr val="white"/>
                </a:solidFill>
                <a:latin typeface="Arial" pitchFamily="34" charset="0"/>
                <a:ea typeface="ＭＳ Ｐゴシック"/>
                <a:cs typeface="Arial" pitchFamily="34" charset="0"/>
              </a:rPr>
              <a:t>対象とする国・地域及び</a:t>
            </a:r>
            <a:r>
              <a:rPr lang="en-US" altLang="ja-JP" sz="1600" b="1" dirty="0">
                <a:solidFill>
                  <a:prstClr val="white"/>
                </a:solidFill>
                <a:latin typeface="Arial" pitchFamily="34" charset="0"/>
                <a:ea typeface="ＭＳ Ｐゴシック"/>
                <a:cs typeface="Arial" pitchFamily="34" charset="0"/>
              </a:rPr>
              <a:t>JCM</a:t>
            </a:r>
            <a:r>
              <a:rPr lang="ja-JP" altLang="en-US" sz="1600" b="1" dirty="0">
                <a:solidFill>
                  <a:prstClr val="white"/>
                </a:solidFill>
                <a:latin typeface="Arial" pitchFamily="34" charset="0"/>
                <a:ea typeface="ＭＳ Ｐゴシック"/>
                <a:cs typeface="Arial" pitchFamily="34" charset="0"/>
              </a:rPr>
              <a:t>パートナー国または候補国における事業化・普及の見込み</a:t>
            </a:r>
          </a:p>
        </p:txBody>
      </p:sp>
      <p:sp>
        <p:nvSpPr>
          <p:cNvPr id="6" name="Rectangle 19">
            <a:extLst>
              <a:ext uri="{FF2B5EF4-FFF2-40B4-BE49-F238E27FC236}">
                <a16:creationId xmlns:a16="http://schemas.microsoft.com/office/drawing/2014/main" id="{CB88EAE8-71E4-C29F-CBE6-F0F3E784277B}"/>
              </a:ext>
            </a:extLst>
          </p:cNvPr>
          <p:cNvSpPr>
            <a:spLocks noChangeArrowheads="1"/>
          </p:cNvSpPr>
          <p:nvPr/>
        </p:nvSpPr>
        <p:spPr bwMode="auto">
          <a:xfrm>
            <a:off x="2372611" y="3942598"/>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ja-JP" altLang="en-US"/>
          </a:p>
        </p:txBody>
      </p:sp>
      <p:sp>
        <p:nvSpPr>
          <p:cNvPr id="7" name="Rectangle 20">
            <a:extLst>
              <a:ext uri="{FF2B5EF4-FFF2-40B4-BE49-F238E27FC236}">
                <a16:creationId xmlns:a16="http://schemas.microsoft.com/office/drawing/2014/main" id="{B2C11201-88B1-3C28-B1ED-FB22FA323A9A}"/>
              </a:ext>
            </a:extLst>
          </p:cNvPr>
          <p:cNvSpPr>
            <a:spLocks noChangeArrowheads="1"/>
          </p:cNvSpPr>
          <p:nvPr/>
        </p:nvSpPr>
        <p:spPr bwMode="auto">
          <a:xfrm>
            <a:off x="2372611" y="3942598"/>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ja-JP" altLang="en-US"/>
          </a:p>
        </p:txBody>
      </p:sp>
    </p:spTree>
    <p:extLst>
      <p:ext uri="{BB962C8B-B14F-4D97-AF65-F5344CB8AC3E}">
        <p14:creationId xmlns:p14="http://schemas.microsoft.com/office/powerpoint/2010/main" val="32018044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E62E00-880C-1C52-C327-C0D3F542A2B5}"/>
            </a:ext>
          </a:extLst>
        </p:cNvPr>
        <p:cNvGrpSpPr/>
        <p:nvPr/>
      </p:nvGrpSpPr>
      <p:grpSpPr>
        <a:xfrm>
          <a:off x="0" y="0"/>
          <a:ext cx="0" cy="0"/>
          <a:chOff x="0" y="0"/>
          <a:chExt cx="0" cy="0"/>
        </a:xfrm>
      </p:grpSpPr>
      <p:sp>
        <p:nvSpPr>
          <p:cNvPr id="13" name="Rectangle 20">
            <a:extLst>
              <a:ext uri="{FF2B5EF4-FFF2-40B4-BE49-F238E27FC236}">
                <a16:creationId xmlns:a16="http://schemas.microsoft.com/office/drawing/2014/main" id="{DDC1F2F0-DDA4-70A6-2D0A-7B0F911A6579}"/>
              </a:ext>
            </a:extLst>
          </p:cNvPr>
          <p:cNvSpPr>
            <a:spLocks noChangeArrowheads="1"/>
          </p:cNvSpPr>
          <p:nvPr/>
        </p:nvSpPr>
        <p:spPr bwMode="auto">
          <a:xfrm>
            <a:off x="0" y="0"/>
            <a:ext cx="9144000" cy="333375"/>
          </a:xfrm>
          <a:prstGeom prst="rect">
            <a:avLst/>
          </a:prstGeom>
          <a:solidFill>
            <a:schemeClr val="tx2">
              <a:lumMod val="40000"/>
              <a:lumOff val="60000"/>
            </a:schemeClr>
          </a:solidFill>
          <a:ln w="9525">
            <a:noFill/>
            <a:miter lim="800000"/>
            <a:headEnd/>
            <a:tailEnd/>
          </a:ln>
        </p:spPr>
        <p:txBody>
          <a:bodyPr wrap="none" anchor="ctr"/>
          <a:lstStyle/>
          <a:p>
            <a:pPr>
              <a:tabLst>
                <a:tab pos="358775" algn="l"/>
              </a:tabLst>
              <a:defRPr/>
            </a:pPr>
            <a:r>
              <a:rPr lang="ja-JP" altLang="en-US" sz="1600" dirty="0">
                <a:solidFill>
                  <a:prstClr val="white"/>
                </a:solidFill>
                <a:cs typeface="Arial" charset="0"/>
              </a:rPr>
              <a:t>シナジー型ＪＣＭ創出事業</a:t>
            </a:r>
            <a:r>
              <a:rPr lang="en-US" altLang="ja-JP" sz="1600" dirty="0">
                <a:solidFill>
                  <a:prstClr val="white"/>
                </a:solidFill>
                <a:cs typeface="Arial" charset="0"/>
              </a:rPr>
              <a:t>	</a:t>
            </a:r>
            <a:r>
              <a:rPr lang="ja-JP" altLang="en-US" sz="1600" dirty="0">
                <a:solidFill>
                  <a:prstClr val="white"/>
                </a:solidFill>
                <a:cs typeface="Arial" charset="0"/>
              </a:rPr>
              <a:t>　　　　　　　　　　　　　　　　　　　　</a:t>
            </a:r>
            <a:endParaRPr lang="en-US" altLang="ja-JP" sz="1600" i="1" dirty="0">
              <a:solidFill>
                <a:prstClr val="white"/>
              </a:solidFill>
              <a:cs typeface="Arial" charset="0"/>
            </a:endParaRPr>
          </a:p>
        </p:txBody>
      </p:sp>
      <p:sp>
        <p:nvSpPr>
          <p:cNvPr id="14359" name="Rectangle 9">
            <a:extLst>
              <a:ext uri="{FF2B5EF4-FFF2-40B4-BE49-F238E27FC236}">
                <a16:creationId xmlns:a16="http://schemas.microsoft.com/office/drawing/2014/main" id="{3D4CDF6F-E1A9-4750-E816-3C65B40B5F73}"/>
              </a:ext>
            </a:extLst>
          </p:cNvPr>
          <p:cNvSpPr>
            <a:spLocks noChangeArrowheads="1"/>
          </p:cNvSpPr>
          <p:nvPr/>
        </p:nvSpPr>
        <p:spPr bwMode="auto">
          <a:xfrm>
            <a:off x="76199" y="519754"/>
            <a:ext cx="8964000" cy="6251159"/>
          </a:xfrm>
          <a:prstGeom prst="rect">
            <a:avLst/>
          </a:prstGeom>
          <a:noFill/>
          <a:ln w="19050">
            <a:solidFill>
              <a:schemeClr val="accent1"/>
            </a:solidFill>
            <a:miter lim="800000"/>
            <a:headEnd/>
            <a:tailEnd/>
          </a:ln>
        </p:spPr>
        <p:txBody>
          <a:bodyPr lIns="180000" tIns="108000" rIns="180000"/>
          <a:lstStyle/>
          <a:p>
            <a:pPr>
              <a:spcBef>
                <a:spcPts val="0"/>
              </a:spcBef>
              <a:spcAft>
                <a:spcPts val="600"/>
              </a:spcAft>
            </a:pPr>
            <a:endParaRPr lang="en-US" altLang="ja-JP" sz="1200" dirty="0">
              <a:solidFill>
                <a:prstClr val="black"/>
              </a:solidFill>
              <a:cs typeface="Arial" charset="0"/>
              <a:sym typeface="Wingdings" pitchFamily="2" charset="2"/>
            </a:endParaRPr>
          </a:p>
          <a:p>
            <a:pPr>
              <a:spcAft>
                <a:spcPts val="600"/>
              </a:spcAft>
            </a:pPr>
            <a:endParaRPr lang="en-US" altLang="ja-JP" sz="1200" dirty="0">
              <a:solidFill>
                <a:prstClr val="black"/>
              </a:solidFill>
              <a:cs typeface="Arial" charset="0"/>
              <a:sym typeface="Wingdings" pitchFamily="2" charset="2"/>
            </a:endParaRPr>
          </a:p>
          <a:p>
            <a:r>
              <a:rPr lang="en-US" altLang="ja-JP" sz="1200" dirty="0">
                <a:solidFill>
                  <a:prstClr val="black"/>
                </a:solidFill>
                <a:cs typeface="Arial" charset="0"/>
                <a:sym typeface="Wingdings" pitchFamily="2" charset="2"/>
              </a:rPr>
              <a:t>  </a:t>
            </a:r>
          </a:p>
          <a:p>
            <a:r>
              <a:rPr lang="en-US" altLang="ja-JP" sz="1200" dirty="0">
                <a:solidFill>
                  <a:prstClr val="black"/>
                </a:solidFill>
                <a:cs typeface="Arial" charset="0"/>
                <a:sym typeface="Wingdings" pitchFamily="2" charset="2"/>
              </a:rPr>
              <a:t>  </a:t>
            </a:r>
            <a:endParaRPr lang="en-US" altLang="ja-JP" sz="1200" u="sng" dirty="0">
              <a:solidFill>
                <a:prstClr val="black"/>
              </a:solidFill>
              <a:cs typeface="Arial" charset="0"/>
            </a:endParaRPr>
          </a:p>
        </p:txBody>
      </p:sp>
      <p:sp>
        <p:nvSpPr>
          <p:cNvPr id="28" name="AutoShape 54">
            <a:extLst>
              <a:ext uri="{FF2B5EF4-FFF2-40B4-BE49-F238E27FC236}">
                <a16:creationId xmlns:a16="http://schemas.microsoft.com/office/drawing/2014/main" id="{4A785266-C134-9A89-A5B1-62EA2630B86A}"/>
              </a:ext>
            </a:extLst>
          </p:cNvPr>
          <p:cNvSpPr>
            <a:spLocks noChangeArrowheads="1"/>
          </p:cNvSpPr>
          <p:nvPr/>
        </p:nvSpPr>
        <p:spPr bwMode="auto">
          <a:xfrm>
            <a:off x="39197" y="392621"/>
            <a:ext cx="2675871" cy="311624"/>
          </a:xfrm>
          <a:prstGeom prst="roundRect">
            <a:avLst>
              <a:gd name="adj" fmla="val 50000"/>
            </a:avLst>
          </a:prstGeom>
          <a:solidFill>
            <a:schemeClr val="tx2">
              <a:lumMod val="40000"/>
              <a:lumOff val="60000"/>
            </a:schemeClr>
          </a:solidFill>
          <a:ln w="6350">
            <a:solidFill>
              <a:schemeClr val="tx2">
                <a:lumMod val="75000"/>
              </a:schemeClr>
            </a:solidFill>
            <a:round/>
            <a:headEnd/>
            <a:tailEnd/>
          </a:ln>
          <a:effectLst>
            <a:outerShdw blurRad="50800" dist="38100" dir="2700000" algn="tl" rotWithShape="0">
              <a:prstClr val="black">
                <a:alpha val="40000"/>
              </a:prstClr>
            </a:outerShdw>
          </a:effectLst>
        </p:spPr>
        <p:txBody>
          <a:bodyPr wrap="none" lIns="122147" tIns="61074" rIns="122147" bIns="61074" anchor="ctr"/>
          <a:lstStyle/>
          <a:p>
            <a:pPr defTabSz="1222375">
              <a:defRPr/>
            </a:pPr>
            <a:r>
              <a:rPr lang="ja-JP" altLang="en-US" sz="1600" b="1" dirty="0">
                <a:solidFill>
                  <a:prstClr val="white"/>
                </a:solidFill>
                <a:latin typeface="Arial" pitchFamily="34" charset="0"/>
                <a:ea typeface="ＭＳ Ｐゴシック"/>
                <a:cs typeface="Arial" pitchFamily="34" charset="0"/>
              </a:rPr>
              <a:t>実証内容及び方法</a:t>
            </a:r>
          </a:p>
        </p:txBody>
      </p:sp>
      <p:sp>
        <p:nvSpPr>
          <p:cNvPr id="3" name="テキスト ボックス 2">
            <a:extLst>
              <a:ext uri="{FF2B5EF4-FFF2-40B4-BE49-F238E27FC236}">
                <a16:creationId xmlns:a16="http://schemas.microsoft.com/office/drawing/2014/main" id="{01F15894-B928-6CD8-9CB1-E222F0016B57}"/>
              </a:ext>
            </a:extLst>
          </p:cNvPr>
          <p:cNvSpPr txBox="1"/>
          <p:nvPr/>
        </p:nvSpPr>
        <p:spPr>
          <a:xfrm>
            <a:off x="195035" y="897861"/>
            <a:ext cx="8665936" cy="1384995"/>
          </a:xfrm>
          <a:prstGeom prst="rect">
            <a:avLst/>
          </a:prstGeom>
          <a:noFill/>
        </p:spPr>
        <p:txBody>
          <a:bodyPr wrap="square" rtlCol="0">
            <a:spAutoFit/>
          </a:bodyPr>
          <a:lstStyle/>
          <a:p>
            <a:r>
              <a:rPr lang="ja-JP" altLang="en-US" sz="1400" dirty="0"/>
              <a:t>　</a:t>
            </a:r>
            <a:r>
              <a:rPr lang="en-US" altLang="ja-JP" sz="1400" dirty="0"/>
              <a:t>----</a:t>
            </a:r>
            <a:r>
              <a:rPr lang="ja-JP" altLang="en-US" sz="1400" dirty="0"/>
              <a:t>説明文</a:t>
            </a:r>
            <a:r>
              <a:rPr lang="en-US" altLang="ja-JP" sz="1400" dirty="0"/>
              <a:t>-----</a:t>
            </a:r>
          </a:p>
          <a:p>
            <a:endParaRPr lang="en-US" altLang="ja-JP" sz="1400" dirty="0"/>
          </a:p>
          <a:p>
            <a:r>
              <a:rPr lang="ja-JP" altLang="en-US" sz="1400" dirty="0">
                <a:highlight>
                  <a:srgbClr val="FFFF00"/>
                </a:highlight>
              </a:rPr>
              <a:t>実証開始時（採択時）の課題とそれに対応した実証メニューを記載すること。また、課題に対する各実証メニューにおける具体のアプローチ、工夫、改善ビジョン等の計画を説明すること。</a:t>
            </a:r>
          </a:p>
          <a:p>
            <a:r>
              <a:rPr lang="ja-JP" altLang="en-US" sz="1400" dirty="0">
                <a:highlight>
                  <a:srgbClr val="FFFF00"/>
                </a:highlight>
              </a:rPr>
              <a:t>＊　課題、実証メニューに対応した成果目標及びその評価方法、それらをまとめた総合的な成果目標及び評価方法について説明すること。</a:t>
            </a:r>
          </a:p>
        </p:txBody>
      </p:sp>
    </p:spTree>
    <p:extLst>
      <p:ext uri="{BB962C8B-B14F-4D97-AF65-F5344CB8AC3E}">
        <p14:creationId xmlns:p14="http://schemas.microsoft.com/office/powerpoint/2010/main" val="2216201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58" name="Rectangle 9"/>
          <p:cNvSpPr>
            <a:spLocks noChangeArrowheads="1"/>
          </p:cNvSpPr>
          <p:nvPr/>
        </p:nvSpPr>
        <p:spPr bwMode="auto">
          <a:xfrm>
            <a:off x="76200" y="613355"/>
            <a:ext cx="8961438" cy="6156899"/>
          </a:xfrm>
          <a:prstGeom prst="rect">
            <a:avLst/>
          </a:prstGeom>
          <a:noFill/>
          <a:ln w="19050">
            <a:solidFill>
              <a:schemeClr val="accent1"/>
            </a:solidFill>
            <a:miter lim="800000"/>
            <a:headEnd/>
            <a:tailEnd/>
          </a:ln>
        </p:spPr>
        <p:txBody>
          <a:bodyPr/>
          <a:lstStyle/>
          <a:p>
            <a:pPr algn="just"/>
            <a:endParaRPr lang="en-US" altLang="ja-JP" sz="1400" dirty="0">
              <a:solidFill>
                <a:srgbClr val="C00000"/>
              </a:solidFill>
              <a:cs typeface="Arial" charset="0"/>
            </a:endParaRPr>
          </a:p>
        </p:txBody>
      </p:sp>
      <p:sp>
        <p:nvSpPr>
          <p:cNvPr id="13" name="Rectangle 20"/>
          <p:cNvSpPr>
            <a:spLocks noChangeArrowheads="1"/>
          </p:cNvSpPr>
          <p:nvPr/>
        </p:nvSpPr>
        <p:spPr bwMode="auto">
          <a:xfrm>
            <a:off x="0" y="0"/>
            <a:ext cx="9144000" cy="333375"/>
          </a:xfrm>
          <a:prstGeom prst="rect">
            <a:avLst/>
          </a:prstGeom>
          <a:solidFill>
            <a:schemeClr val="tx2">
              <a:lumMod val="40000"/>
              <a:lumOff val="60000"/>
            </a:schemeClr>
          </a:solidFill>
          <a:ln w="9525">
            <a:noFill/>
            <a:miter lim="800000"/>
            <a:headEnd/>
            <a:tailEnd/>
          </a:ln>
        </p:spPr>
        <p:txBody>
          <a:bodyPr wrap="none" anchor="ctr"/>
          <a:lstStyle/>
          <a:p>
            <a:pPr>
              <a:tabLst>
                <a:tab pos="358775" algn="l"/>
              </a:tabLst>
              <a:defRPr/>
            </a:pPr>
            <a:r>
              <a:rPr lang="ja-JP" altLang="en-US" sz="1600" dirty="0">
                <a:solidFill>
                  <a:prstClr val="white"/>
                </a:solidFill>
                <a:cs typeface="Arial" charset="0"/>
              </a:rPr>
              <a:t>シナジー型ＪＣＭ創出事業</a:t>
            </a:r>
            <a:r>
              <a:rPr lang="en-US" altLang="ja-JP" sz="1600" dirty="0">
                <a:solidFill>
                  <a:prstClr val="white"/>
                </a:solidFill>
                <a:cs typeface="Arial" charset="0"/>
              </a:rPr>
              <a:t>	</a:t>
            </a:r>
            <a:r>
              <a:rPr lang="ja-JP" altLang="en-US" sz="1600" dirty="0">
                <a:solidFill>
                  <a:prstClr val="white"/>
                </a:solidFill>
                <a:cs typeface="Arial" charset="0"/>
              </a:rPr>
              <a:t>　　　　　　　　　　　　　　　　　　　　</a:t>
            </a:r>
            <a:endParaRPr lang="en-US" altLang="ja-JP" sz="1600" i="1" dirty="0">
              <a:solidFill>
                <a:prstClr val="white"/>
              </a:solidFill>
              <a:cs typeface="Arial" charset="0"/>
            </a:endParaRPr>
          </a:p>
        </p:txBody>
      </p:sp>
      <p:sp>
        <p:nvSpPr>
          <p:cNvPr id="20" name="AutoShape 54"/>
          <p:cNvSpPr>
            <a:spLocks noChangeArrowheads="1"/>
          </p:cNvSpPr>
          <p:nvPr/>
        </p:nvSpPr>
        <p:spPr bwMode="auto">
          <a:xfrm>
            <a:off x="138512" y="397947"/>
            <a:ext cx="3029561" cy="360000"/>
          </a:xfrm>
          <a:prstGeom prst="roundRect">
            <a:avLst>
              <a:gd name="adj" fmla="val 50000"/>
            </a:avLst>
          </a:prstGeom>
          <a:solidFill>
            <a:schemeClr val="tx2">
              <a:lumMod val="40000"/>
              <a:lumOff val="60000"/>
            </a:schemeClr>
          </a:solidFill>
          <a:ln w="6350">
            <a:solidFill>
              <a:schemeClr val="accent3">
                <a:lumMod val="75000"/>
              </a:schemeClr>
            </a:solidFill>
            <a:round/>
            <a:headEnd/>
            <a:tailEnd/>
          </a:ln>
          <a:effectLst>
            <a:outerShdw blurRad="50800" dist="38100" dir="2700000" algn="tl" rotWithShape="0">
              <a:prstClr val="black">
                <a:alpha val="40000"/>
              </a:prstClr>
            </a:outerShdw>
          </a:effectLst>
        </p:spPr>
        <p:txBody>
          <a:bodyPr wrap="none" lIns="122147" tIns="61074" rIns="122147" bIns="61074" anchor="ctr"/>
          <a:lstStyle/>
          <a:p>
            <a:pPr defTabSz="1222375">
              <a:defRPr/>
            </a:pPr>
            <a:r>
              <a:rPr lang="ja-JP" altLang="en-US" sz="1600" b="1" dirty="0">
                <a:solidFill>
                  <a:prstClr val="white"/>
                </a:solidFill>
                <a:latin typeface="Arial" pitchFamily="34" charset="0"/>
                <a:ea typeface="ＭＳ Ｐゴシック"/>
                <a:cs typeface="Arial" pitchFamily="34" charset="0"/>
              </a:rPr>
              <a:t>事業の項目別目標</a:t>
            </a:r>
          </a:p>
        </p:txBody>
      </p:sp>
      <p:sp>
        <p:nvSpPr>
          <p:cNvPr id="31" name="Rectangle 19"/>
          <p:cNvSpPr>
            <a:spLocks noChangeArrowheads="1"/>
          </p:cNvSpPr>
          <p:nvPr/>
        </p:nvSpPr>
        <p:spPr bwMode="auto">
          <a:xfrm>
            <a:off x="2468563" y="723036"/>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ja-JP" altLang="en-US"/>
          </a:p>
        </p:txBody>
      </p:sp>
      <p:sp>
        <p:nvSpPr>
          <p:cNvPr id="33" name="Rectangle 20"/>
          <p:cNvSpPr>
            <a:spLocks noChangeArrowheads="1"/>
          </p:cNvSpPr>
          <p:nvPr/>
        </p:nvSpPr>
        <p:spPr bwMode="auto">
          <a:xfrm>
            <a:off x="2468563" y="723036"/>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ja-JP" altLang="en-US"/>
          </a:p>
        </p:txBody>
      </p:sp>
      <p:graphicFrame>
        <p:nvGraphicFramePr>
          <p:cNvPr id="47" name="オブジェクト 46"/>
          <p:cNvGraphicFramePr>
            <a:graphicFrameLocks noChangeAspect="1"/>
          </p:cNvGraphicFramePr>
          <p:nvPr>
            <p:extLst>
              <p:ext uri="{D42A27DB-BD31-4B8C-83A1-F6EECF244321}">
                <p14:modId xmlns:p14="http://schemas.microsoft.com/office/powerpoint/2010/main" val="3088767812"/>
              </p:ext>
            </p:extLst>
          </p:nvPr>
        </p:nvGraphicFramePr>
        <p:xfrm>
          <a:off x="401638" y="822326"/>
          <a:ext cx="8198076" cy="5785304"/>
        </p:xfrm>
        <a:graphic>
          <a:graphicData uri="http://schemas.openxmlformats.org/presentationml/2006/ole">
            <mc:AlternateContent xmlns:mc="http://schemas.openxmlformats.org/markup-compatibility/2006">
              <mc:Choice xmlns:v="urn:schemas-microsoft-com:vml" Requires="v">
                <p:oleObj name="Worksheet" r:id="rId3" imgW="7397590" imgH="5912012" progId="Excel.Sheet.12">
                  <p:embed/>
                </p:oleObj>
              </mc:Choice>
              <mc:Fallback>
                <p:oleObj name="Worksheet" r:id="rId3" imgW="7397590" imgH="5912012" progId="Excel.Sheet.12">
                  <p:embed/>
                  <p:pic>
                    <p:nvPicPr>
                      <p:cNvPr id="47" name="オブジェクト 46"/>
                      <p:cNvPicPr/>
                      <p:nvPr/>
                    </p:nvPicPr>
                    <p:blipFill>
                      <a:blip r:embed="rId4"/>
                      <a:stretch>
                        <a:fillRect/>
                      </a:stretch>
                    </p:blipFill>
                    <p:spPr>
                      <a:xfrm>
                        <a:off x="401638" y="822326"/>
                        <a:ext cx="8198076" cy="5785304"/>
                      </a:xfrm>
                      <a:prstGeom prst="rect">
                        <a:avLst/>
                      </a:prstGeom>
                    </p:spPr>
                  </p:pic>
                </p:oleObj>
              </mc:Fallback>
            </mc:AlternateContent>
          </a:graphicData>
        </a:graphic>
      </p:graphicFrame>
    </p:spTree>
    <p:extLst>
      <p:ext uri="{BB962C8B-B14F-4D97-AF65-F5344CB8AC3E}">
        <p14:creationId xmlns:p14="http://schemas.microsoft.com/office/powerpoint/2010/main" val="3648656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58" name="Rectangle 9"/>
          <p:cNvSpPr>
            <a:spLocks noChangeArrowheads="1"/>
          </p:cNvSpPr>
          <p:nvPr/>
        </p:nvSpPr>
        <p:spPr bwMode="auto">
          <a:xfrm>
            <a:off x="76200" y="563539"/>
            <a:ext cx="8961438" cy="6215952"/>
          </a:xfrm>
          <a:prstGeom prst="rect">
            <a:avLst/>
          </a:prstGeom>
          <a:noFill/>
          <a:ln w="19050">
            <a:solidFill>
              <a:schemeClr val="accent1"/>
            </a:solidFill>
            <a:miter lim="800000"/>
            <a:headEnd/>
            <a:tailEnd/>
          </a:ln>
        </p:spPr>
        <p:txBody>
          <a:bodyPr/>
          <a:lstStyle/>
          <a:p>
            <a:pPr algn="just"/>
            <a:endParaRPr lang="en-US" altLang="ja-JP" sz="1400" dirty="0">
              <a:solidFill>
                <a:srgbClr val="C00000"/>
              </a:solidFill>
              <a:cs typeface="Arial" charset="0"/>
            </a:endParaRPr>
          </a:p>
        </p:txBody>
      </p:sp>
      <p:sp>
        <p:nvSpPr>
          <p:cNvPr id="13" name="Rectangle 20"/>
          <p:cNvSpPr>
            <a:spLocks noChangeArrowheads="1"/>
          </p:cNvSpPr>
          <p:nvPr/>
        </p:nvSpPr>
        <p:spPr bwMode="auto">
          <a:xfrm>
            <a:off x="0" y="0"/>
            <a:ext cx="9144000" cy="333375"/>
          </a:xfrm>
          <a:prstGeom prst="rect">
            <a:avLst/>
          </a:prstGeom>
          <a:solidFill>
            <a:schemeClr val="tx2">
              <a:lumMod val="40000"/>
              <a:lumOff val="60000"/>
            </a:schemeClr>
          </a:solidFill>
          <a:ln w="9525">
            <a:noFill/>
            <a:miter lim="800000"/>
            <a:headEnd/>
            <a:tailEnd/>
          </a:ln>
        </p:spPr>
        <p:txBody>
          <a:bodyPr wrap="none" anchor="ctr"/>
          <a:lstStyle/>
          <a:p>
            <a:pPr>
              <a:tabLst>
                <a:tab pos="358775" algn="l"/>
              </a:tabLst>
              <a:defRPr/>
            </a:pPr>
            <a:r>
              <a:rPr lang="ja-JP" altLang="en-US" sz="1600" dirty="0">
                <a:solidFill>
                  <a:prstClr val="white"/>
                </a:solidFill>
                <a:cs typeface="Arial" charset="0"/>
              </a:rPr>
              <a:t>シナジー型ＪＣＭ創出事業　</a:t>
            </a:r>
            <a:r>
              <a:rPr lang="en-US" altLang="ja-JP" sz="1600" dirty="0">
                <a:solidFill>
                  <a:prstClr val="white"/>
                </a:solidFill>
                <a:cs typeface="Arial" charset="0"/>
              </a:rPr>
              <a:t>	</a:t>
            </a:r>
            <a:r>
              <a:rPr lang="ja-JP" altLang="en-US" sz="1600" dirty="0">
                <a:solidFill>
                  <a:prstClr val="white"/>
                </a:solidFill>
                <a:cs typeface="Arial" charset="0"/>
              </a:rPr>
              <a:t>　　　　　　　　　　　　　　　　　　　　</a:t>
            </a:r>
            <a:endParaRPr lang="en-US" altLang="ja-JP" sz="1600" i="1" dirty="0">
              <a:solidFill>
                <a:prstClr val="white"/>
              </a:solidFill>
              <a:cs typeface="Arial" charset="0"/>
            </a:endParaRPr>
          </a:p>
        </p:txBody>
      </p:sp>
      <p:sp>
        <p:nvSpPr>
          <p:cNvPr id="20" name="AutoShape 54"/>
          <p:cNvSpPr>
            <a:spLocks noChangeArrowheads="1"/>
          </p:cNvSpPr>
          <p:nvPr/>
        </p:nvSpPr>
        <p:spPr bwMode="auto">
          <a:xfrm>
            <a:off x="125449" y="412596"/>
            <a:ext cx="8354522" cy="360000"/>
          </a:xfrm>
          <a:prstGeom prst="roundRect">
            <a:avLst>
              <a:gd name="adj" fmla="val 50000"/>
            </a:avLst>
          </a:prstGeom>
          <a:solidFill>
            <a:schemeClr val="tx2">
              <a:lumMod val="40000"/>
              <a:lumOff val="60000"/>
            </a:schemeClr>
          </a:solidFill>
          <a:ln w="6350">
            <a:solidFill>
              <a:schemeClr val="accent3">
                <a:lumMod val="75000"/>
              </a:schemeClr>
            </a:solidFill>
            <a:round/>
            <a:headEnd/>
            <a:tailEnd/>
          </a:ln>
          <a:effectLst>
            <a:outerShdw blurRad="50800" dist="38100" dir="2700000" algn="tl" rotWithShape="0">
              <a:prstClr val="black">
                <a:alpha val="40000"/>
              </a:prstClr>
            </a:outerShdw>
          </a:effectLst>
        </p:spPr>
        <p:txBody>
          <a:bodyPr wrap="none" lIns="122147" tIns="61074" rIns="122147" bIns="61074" anchor="ctr"/>
          <a:lstStyle/>
          <a:p>
            <a:pPr defTabSz="1222375">
              <a:defRPr/>
            </a:pPr>
            <a:r>
              <a:rPr lang="ja-JP" altLang="en-US" sz="1600" b="1" dirty="0">
                <a:solidFill>
                  <a:prstClr val="white"/>
                </a:solidFill>
                <a:latin typeface="Arial" pitchFamily="34" charset="0"/>
                <a:ea typeface="ＭＳ Ｐゴシック"/>
                <a:cs typeface="Arial" pitchFamily="34" charset="0"/>
              </a:rPr>
              <a:t>事業の効果：排出削減の仕組み、実証期間中の想定排出削減量、事業実現時の想定削減量</a:t>
            </a:r>
          </a:p>
        </p:txBody>
      </p:sp>
      <p:sp>
        <p:nvSpPr>
          <p:cNvPr id="31" name="Rectangle 19"/>
          <p:cNvSpPr>
            <a:spLocks noChangeArrowheads="1"/>
          </p:cNvSpPr>
          <p:nvPr/>
        </p:nvSpPr>
        <p:spPr bwMode="auto">
          <a:xfrm>
            <a:off x="2468563" y="72304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ja-JP" altLang="en-US"/>
          </a:p>
        </p:txBody>
      </p:sp>
      <p:sp>
        <p:nvSpPr>
          <p:cNvPr id="33" name="Rectangle 20"/>
          <p:cNvSpPr>
            <a:spLocks noChangeArrowheads="1"/>
          </p:cNvSpPr>
          <p:nvPr/>
        </p:nvSpPr>
        <p:spPr bwMode="auto">
          <a:xfrm>
            <a:off x="2468563" y="72304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ja-JP" altLang="en-US"/>
          </a:p>
        </p:txBody>
      </p:sp>
    </p:spTree>
    <p:extLst>
      <p:ext uri="{BB962C8B-B14F-4D97-AF65-F5344CB8AC3E}">
        <p14:creationId xmlns:p14="http://schemas.microsoft.com/office/powerpoint/2010/main" val="29684682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6302B0-F784-69FD-3062-4F1712E4B7E3}"/>
            </a:ext>
          </a:extLst>
        </p:cNvPr>
        <p:cNvGrpSpPr/>
        <p:nvPr/>
      </p:nvGrpSpPr>
      <p:grpSpPr>
        <a:xfrm>
          <a:off x="0" y="0"/>
          <a:ext cx="0" cy="0"/>
          <a:chOff x="0" y="0"/>
          <a:chExt cx="0" cy="0"/>
        </a:xfrm>
      </p:grpSpPr>
      <p:sp>
        <p:nvSpPr>
          <p:cNvPr id="14358" name="Rectangle 9">
            <a:extLst>
              <a:ext uri="{FF2B5EF4-FFF2-40B4-BE49-F238E27FC236}">
                <a16:creationId xmlns:a16="http://schemas.microsoft.com/office/drawing/2014/main" id="{DAA5FC81-040C-82A7-A699-ACD65A6311D2}"/>
              </a:ext>
            </a:extLst>
          </p:cNvPr>
          <p:cNvSpPr>
            <a:spLocks noChangeArrowheads="1"/>
          </p:cNvSpPr>
          <p:nvPr/>
        </p:nvSpPr>
        <p:spPr bwMode="auto">
          <a:xfrm>
            <a:off x="76200" y="563539"/>
            <a:ext cx="8961438" cy="6215952"/>
          </a:xfrm>
          <a:prstGeom prst="rect">
            <a:avLst/>
          </a:prstGeom>
          <a:noFill/>
          <a:ln w="19050">
            <a:solidFill>
              <a:schemeClr val="accent1"/>
            </a:solidFill>
            <a:miter lim="800000"/>
            <a:headEnd/>
            <a:tailEnd/>
          </a:ln>
        </p:spPr>
        <p:txBody>
          <a:bodyPr/>
          <a:lstStyle/>
          <a:p>
            <a:pPr algn="just"/>
            <a:endParaRPr lang="en-US" altLang="ja-JP" sz="1400" dirty="0">
              <a:solidFill>
                <a:srgbClr val="C00000"/>
              </a:solidFill>
              <a:cs typeface="Arial" charset="0"/>
            </a:endParaRPr>
          </a:p>
        </p:txBody>
      </p:sp>
      <p:sp>
        <p:nvSpPr>
          <p:cNvPr id="13" name="Rectangle 20">
            <a:extLst>
              <a:ext uri="{FF2B5EF4-FFF2-40B4-BE49-F238E27FC236}">
                <a16:creationId xmlns:a16="http://schemas.microsoft.com/office/drawing/2014/main" id="{623E3460-D559-0173-7591-3A44F3EBD2D4}"/>
              </a:ext>
            </a:extLst>
          </p:cNvPr>
          <p:cNvSpPr>
            <a:spLocks noChangeArrowheads="1"/>
          </p:cNvSpPr>
          <p:nvPr/>
        </p:nvSpPr>
        <p:spPr bwMode="auto">
          <a:xfrm>
            <a:off x="0" y="0"/>
            <a:ext cx="9144000" cy="333375"/>
          </a:xfrm>
          <a:prstGeom prst="rect">
            <a:avLst/>
          </a:prstGeom>
          <a:solidFill>
            <a:schemeClr val="tx2">
              <a:lumMod val="40000"/>
              <a:lumOff val="60000"/>
            </a:schemeClr>
          </a:solidFill>
          <a:ln w="9525">
            <a:noFill/>
            <a:miter lim="800000"/>
            <a:headEnd/>
            <a:tailEnd/>
          </a:ln>
        </p:spPr>
        <p:txBody>
          <a:bodyPr wrap="none" anchor="ctr"/>
          <a:lstStyle/>
          <a:p>
            <a:pPr>
              <a:tabLst>
                <a:tab pos="358775" algn="l"/>
              </a:tabLst>
              <a:defRPr/>
            </a:pPr>
            <a:r>
              <a:rPr lang="ja-JP" altLang="en-US" sz="1600" dirty="0">
                <a:solidFill>
                  <a:prstClr val="white"/>
                </a:solidFill>
                <a:cs typeface="Arial" charset="0"/>
              </a:rPr>
              <a:t>シナジー型ＪＣＭ創出事業　</a:t>
            </a:r>
            <a:r>
              <a:rPr lang="en-US" altLang="ja-JP" sz="1600" dirty="0">
                <a:solidFill>
                  <a:prstClr val="white"/>
                </a:solidFill>
                <a:cs typeface="Arial" charset="0"/>
              </a:rPr>
              <a:t>	</a:t>
            </a:r>
            <a:r>
              <a:rPr lang="ja-JP" altLang="en-US" sz="1600" dirty="0">
                <a:solidFill>
                  <a:prstClr val="white"/>
                </a:solidFill>
                <a:cs typeface="Arial" charset="0"/>
              </a:rPr>
              <a:t>　　　　　　　　　　　　　　　　　　　　</a:t>
            </a:r>
            <a:endParaRPr lang="en-US" altLang="ja-JP" sz="1600" i="1" dirty="0">
              <a:solidFill>
                <a:prstClr val="white"/>
              </a:solidFill>
              <a:cs typeface="Arial" charset="0"/>
            </a:endParaRPr>
          </a:p>
        </p:txBody>
      </p:sp>
      <p:sp>
        <p:nvSpPr>
          <p:cNvPr id="20" name="AutoShape 54">
            <a:extLst>
              <a:ext uri="{FF2B5EF4-FFF2-40B4-BE49-F238E27FC236}">
                <a16:creationId xmlns:a16="http://schemas.microsoft.com/office/drawing/2014/main" id="{2404468B-7442-8584-3B39-78482AC69292}"/>
              </a:ext>
            </a:extLst>
          </p:cNvPr>
          <p:cNvSpPr>
            <a:spLocks noChangeArrowheads="1"/>
          </p:cNvSpPr>
          <p:nvPr/>
        </p:nvSpPr>
        <p:spPr bwMode="auto">
          <a:xfrm>
            <a:off x="125449" y="412596"/>
            <a:ext cx="7689372" cy="360000"/>
          </a:xfrm>
          <a:prstGeom prst="roundRect">
            <a:avLst>
              <a:gd name="adj" fmla="val 50000"/>
            </a:avLst>
          </a:prstGeom>
          <a:solidFill>
            <a:schemeClr val="tx2">
              <a:lumMod val="40000"/>
              <a:lumOff val="60000"/>
            </a:schemeClr>
          </a:solidFill>
          <a:ln w="6350">
            <a:solidFill>
              <a:schemeClr val="accent3">
                <a:lumMod val="75000"/>
              </a:schemeClr>
            </a:solidFill>
            <a:round/>
            <a:headEnd/>
            <a:tailEnd/>
          </a:ln>
          <a:effectLst>
            <a:outerShdw blurRad="50800" dist="38100" dir="2700000" algn="tl" rotWithShape="0">
              <a:prstClr val="black">
                <a:alpha val="40000"/>
              </a:prstClr>
            </a:outerShdw>
          </a:effectLst>
        </p:spPr>
        <p:txBody>
          <a:bodyPr wrap="none" lIns="122147" tIns="61074" rIns="122147" bIns="61074" anchor="ctr"/>
          <a:lstStyle/>
          <a:p>
            <a:pPr defTabSz="1222375">
              <a:defRPr/>
            </a:pPr>
            <a:r>
              <a:rPr lang="ja-JP" altLang="en-US" sz="1600" b="1" dirty="0">
                <a:solidFill>
                  <a:prstClr val="white"/>
                </a:solidFill>
                <a:latin typeface="Arial" pitchFamily="34" charset="0"/>
                <a:ea typeface="ＭＳ Ｐゴシック"/>
                <a:cs typeface="Arial" pitchFamily="34" charset="0"/>
              </a:rPr>
              <a:t>シナジー効果について</a:t>
            </a:r>
          </a:p>
        </p:txBody>
      </p:sp>
      <p:sp>
        <p:nvSpPr>
          <p:cNvPr id="31" name="Rectangle 19">
            <a:extLst>
              <a:ext uri="{FF2B5EF4-FFF2-40B4-BE49-F238E27FC236}">
                <a16:creationId xmlns:a16="http://schemas.microsoft.com/office/drawing/2014/main" id="{7331C5A8-BB38-02C2-6215-241746BA138E}"/>
              </a:ext>
            </a:extLst>
          </p:cNvPr>
          <p:cNvSpPr>
            <a:spLocks noChangeArrowheads="1"/>
          </p:cNvSpPr>
          <p:nvPr/>
        </p:nvSpPr>
        <p:spPr bwMode="auto">
          <a:xfrm>
            <a:off x="2468563" y="72304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ja-JP" altLang="en-US"/>
          </a:p>
        </p:txBody>
      </p:sp>
      <p:sp>
        <p:nvSpPr>
          <p:cNvPr id="33" name="Rectangle 20">
            <a:extLst>
              <a:ext uri="{FF2B5EF4-FFF2-40B4-BE49-F238E27FC236}">
                <a16:creationId xmlns:a16="http://schemas.microsoft.com/office/drawing/2014/main" id="{67F6D9B6-B74A-C679-71E1-D112C9352BF8}"/>
              </a:ext>
            </a:extLst>
          </p:cNvPr>
          <p:cNvSpPr>
            <a:spLocks noChangeArrowheads="1"/>
          </p:cNvSpPr>
          <p:nvPr/>
        </p:nvSpPr>
        <p:spPr bwMode="auto">
          <a:xfrm>
            <a:off x="2468563" y="72304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ja-JP" altLang="en-US"/>
          </a:p>
        </p:txBody>
      </p:sp>
      <p:sp>
        <p:nvSpPr>
          <p:cNvPr id="2" name="テキスト ボックス 1">
            <a:extLst>
              <a:ext uri="{FF2B5EF4-FFF2-40B4-BE49-F238E27FC236}">
                <a16:creationId xmlns:a16="http://schemas.microsoft.com/office/drawing/2014/main" id="{D320F78D-9798-F353-4D7A-377D5FC53661}"/>
              </a:ext>
            </a:extLst>
          </p:cNvPr>
          <p:cNvSpPr txBox="1"/>
          <p:nvPr/>
        </p:nvSpPr>
        <p:spPr>
          <a:xfrm>
            <a:off x="195035" y="897861"/>
            <a:ext cx="8665936" cy="1600438"/>
          </a:xfrm>
          <a:prstGeom prst="rect">
            <a:avLst/>
          </a:prstGeom>
          <a:noFill/>
        </p:spPr>
        <p:txBody>
          <a:bodyPr wrap="square" rtlCol="0">
            <a:spAutoFit/>
          </a:bodyPr>
          <a:lstStyle/>
          <a:p>
            <a:r>
              <a:rPr lang="ja-JP" altLang="en-US" sz="1400" dirty="0"/>
              <a:t>　</a:t>
            </a:r>
            <a:r>
              <a:rPr lang="en-US" altLang="ja-JP" sz="1400" dirty="0"/>
              <a:t>----</a:t>
            </a:r>
            <a:r>
              <a:rPr lang="ja-JP" altLang="en-US" sz="1400" dirty="0"/>
              <a:t>説明文</a:t>
            </a:r>
            <a:r>
              <a:rPr lang="en-US" altLang="ja-JP" sz="1400" dirty="0"/>
              <a:t>-----</a:t>
            </a:r>
          </a:p>
          <a:p>
            <a:endParaRPr lang="en-US" altLang="ja-JP" sz="1400" dirty="0"/>
          </a:p>
          <a:p>
            <a:r>
              <a:rPr lang="ja-JP" altLang="en-US" sz="1400" dirty="0">
                <a:highlight>
                  <a:srgbClr val="FFFF00"/>
                </a:highlight>
              </a:rPr>
              <a:t>効果については、定量的な評価であることが望ましい。</a:t>
            </a:r>
          </a:p>
          <a:p>
            <a:r>
              <a:rPr lang="ja-JP" altLang="en-US" sz="1400" dirty="0">
                <a:highlight>
                  <a:srgbClr val="FFFF00"/>
                </a:highlight>
              </a:rPr>
              <a:t>効果の根拠となる計算方法や考え方、文献等があれば示すこと。</a:t>
            </a:r>
          </a:p>
          <a:p>
            <a:r>
              <a:rPr lang="ja-JP" altLang="en-US" sz="1400" dirty="0">
                <a:highlight>
                  <a:srgbClr val="FFFF00"/>
                </a:highlight>
              </a:rPr>
              <a:t>その他、本実証完了後もしくは事業化の際に、大気汚染・水質汚染・生物多様性・フロンによる環境影響の損失等の他の環境課題等の事業実施国が抱える課題を同時に解決する又はこうした課題間のトレードオフを回避、低減するといった、シナジー効果がどのように発揮されるかについて具体的に説明する。</a:t>
            </a:r>
          </a:p>
        </p:txBody>
      </p:sp>
    </p:spTree>
    <p:extLst>
      <p:ext uri="{BB962C8B-B14F-4D97-AF65-F5344CB8AC3E}">
        <p14:creationId xmlns:p14="http://schemas.microsoft.com/office/powerpoint/2010/main" val="17552920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58" name="Rectangle 9"/>
          <p:cNvSpPr>
            <a:spLocks noChangeArrowheads="1"/>
          </p:cNvSpPr>
          <p:nvPr/>
        </p:nvSpPr>
        <p:spPr bwMode="auto">
          <a:xfrm>
            <a:off x="76200" y="563539"/>
            <a:ext cx="8961438" cy="6215952"/>
          </a:xfrm>
          <a:prstGeom prst="rect">
            <a:avLst/>
          </a:prstGeom>
          <a:noFill/>
          <a:ln w="19050">
            <a:solidFill>
              <a:schemeClr val="accent1"/>
            </a:solidFill>
            <a:miter lim="800000"/>
            <a:headEnd/>
            <a:tailEnd/>
          </a:ln>
        </p:spPr>
        <p:txBody>
          <a:bodyPr/>
          <a:lstStyle/>
          <a:p>
            <a:pPr algn="just"/>
            <a:endParaRPr lang="en-US" altLang="ja-JP" sz="1400" dirty="0">
              <a:solidFill>
                <a:srgbClr val="C00000"/>
              </a:solidFill>
              <a:cs typeface="Arial" charset="0"/>
            </a:endParaRPr>
          </a:p>
        </p:txBody>
      </p:sp>
      <p:sp>
        <p:nvSpPr>
          <p:cNvPr id="13" name="Rectangle 20"/>
          <p:cNvSpPr>
            <a:spLocks noChangeArrowheads="1"/>
          </p:cNvSpPr>
          <p:nvPr/>
        </p:nvSpPr>
        <p:spPr bwMode="auto">
          <a:xfrm>
            <a:off x="0" y="0"/>
            <a:ext cx="9144000" cy="333375"/>
          </a:xfrm>
          <a:prstGeom prst="rect">
            <a:avLst/>
          </a:prstGeom>
          <a:solidFill>
            <a:schemeClr val="tx2">
              <a:lumMod val="40000"/>
              <a:lumOff val="60000"/>
            </a:schemeClr>
          </a:solidFill>
          <a:ln w="9525">
            <a:noFill/>
            <a:miter lim="800000"/>
            <a:headEnd/>
            <a:tailEnd/>
          </a:ln>
        </p:spPr>
        <p:txBody>
          <a:bodyPr wrap="none" anchor="ctr"/>
          <a:lstStyle/>
          <a:p>
            <a:pPr>
              <a:tabLst>
                <a:tab pos="358775" algn="l"/>
              </a:tabLst>
              <a:defRPr/>
            </a:pPr>
            <a:r>
              <a:rPr lang="ja-JP" altLang="en-US" sz="1600" dirty="0">
                <a:solidFill>
                  <a:prstClr val="white"/>
                </a:solidFill>
                <a:cs typeface="Arial" charset="0"/>
              </a:rPr>
              <a:t>シナジー型ＪＣＭ創出事業　</a:t>
            </a:r>
            <a:r>
              <a:rPr lang="en-US" altLang="ja-JP" sz="1600" dirty="0">
                <a:solidFill>
                  <a:prstClr val="white"/>
                </a:solidFill>
                <a:cs typeface="Arial" charset="0"/>
              </a:rPr>
              <a:t>	</a:t>
            </a:r>
            <a:r>
              <a:rPr lang="ja-JP" altLang="en-US" sz="1600" dirty="0">
                <a:solidFill>
                  <a:prstClr val="white"/>
                </a:solidFill>
                <a:cs typeface="Arial" charset="0"/>
              </a:rPr>
              <a:t>　　　　　　　　　　　　　　　　　　　　</a:t>
            </a:r>
            <a:endParaRPr lang="en-US" altLang="ja-JP" sz="1600" i="1" dirty="0">
              <a:solidFill>
                <a:prstClr val="white"/>
              </a:solidFill>
              <a:cs typeface="Arial" charset="0"/>
            </a:endParaRPr>
          </a:p>
        </p:txBody>
      </p:sp>
      <p:sp>
        <p:nvSpPr>
          <p:cNvPr id="20" name="AutoShape 54"/>
          <p:cNvSpPr>
            <a:spLocks noChangeArrowheads="1"/>
          </p:cNvSpPr>
          <p:nvPr/>
        </p:nvSpPr>
        <p:spPr bwMode="auto">
          <a:xfrm>
            <a:off x="125449" y="412596"/>
            <a:ext cx="3282769" cy="360000"/>
          </a:xfrm>
          <a:prstGeom prst="roundRect">
            <a:avLst>
              <a:gd name="adj" fmla="val 50000"/>
            </a:avLst>
          </a:prstGeom>
          <a:solidFill>
            <a:schemeClr val="tx2">
              <a:lumMod val="40000"/>
              <a:lumOff val="60000"/>
            </a:schemeClr>
          </a:solidFill>
          <a:ln w="6350">
            <a:solidFill>
              <a:schemeClr val="accent3">
                <a:lumMod val="75000"/>
              </a:schemeClr>
            </a:solidFill>
            <a:round/>
            <a:headEnd/>
            <a:tailEnd/>
          </a:ln>
          <a:effectLst>
            <a:outerShdw blurRad="50800" dist="38100" dir="2700000" algn="tl" rotWithShape="0">
              <a:prstClr val="black">
                <a:alpha val="40000"/>
              </a:prstClr>
            </a:outerShdw>
          </a:effectLst>
        </p:spPr>
        <p:txBody>
          <a:bodyPr wrap="none" lIns="122147" tIns="61074" rIns="122147" bIns="61074" anchor="ctr"/>
          <a:lstStyle/>
          <a:p>
            <a:pPr defTabSz="1222375">
              <a:defRPr/>
            </a:pPr>
            <a:r>
              <a:rPr lang="ja-JP" altLang="en-US" sz="1600" b="1" dirty="0">
                <a:solidFill>
                  <a:prstClr val="white"/>
                </a:solidFill>
                <a:latin typeface="Arial" pitchFamily="34" charset="0"/>
                <a:ea typeface="ＭＳ Ｐゴシック"/>
                <a:cs typeface="Arial" pitchFamily="34" charset="0"/>
              </a:rPr>
              <a:t>実施スケジュール</a:t>
            </a:r>
          </a:p>
        </p:txBody>
      </p:sp>
      <p:sp>
        <p:nvSpPr>
          <p:cNvPr id="31" name="Rectangle 19"/>
          <p:cNvSpPr>
            <a:spLocks noChangeArrowheads="1"/>
          </p:cNvSpPr>
          <p:nvPr/>
        </p:nvSpPr>
        <p:spPr bwMode="auto">
          <a:xfrm>
            <a:off x="2468563" y="72304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ja-JP" altLang="en-US"/>
          </a:p>
        </p:txBody>
      </p:sp>
      <p:sp>
        <p:nvSpPr>
          <p:cNvPr id="33" name="Rectangle 20"/>
          <p:cNvSpPr>
            <a:spLocks noChangeArrowheads="1"/>
          </p:cNvSpPr>
          <p:nvPr/>
        </p:nvSpPr>
        <p:spPr bwMode="auto">
          <a:xfrm>
            <a:off x="2468563" y="72304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ja-JP" altLang="en-US"/>
          </a:p>
        </p:txBody>
      </p:sp>
    </p:spTree>
    <p:extLst>
      <p:ext uri="{BB962C8B-B14F-4D97-AF65-F5344CB8AC3E}">
        <p14:creationId xmlns:p14="http://schemas.microsoft.com/office/powerpoint/2010/main" val="29762084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9">
            <a:extLst>
              <a:ext uri="{FF2B5EF4-FFF2-40B4-BE49-F238E27FC236}">
                <a16:creationId xmlns:a16="http://schemas.microsoft.com/office/drawing/2014/main" id="{10C733CF-0D9A-95DB-DB5E-3BA4B2A02CE9}"/>
              </a:ext>
            </a:extLst>
          </p:cNvPr>
          <p:cNvSpPr>
            <a:spLocks noChangeArrowheads="1"/>
          </p:cNvSpPr>
          <p:nvPr/>
        </p:nvSpPr>
        <p:spPr bwMode="auto">
          <a:xfrm>
            <a:off x="465572" y="3714257"/>
            <a:ext cx="4970524" cy="2231356"/>
          </a:xfrm>
          <a:prstGeom prst="rect">
            <a:avLst/>
          </a:prstGeom>
          <a:solidFill>
            <a:schemeClr val="bg1"/>
          </a:solidFill>
          <a:ln w="19050">
            <a:solidFill>
              <a:schemeClr val="accent3"/>
            </a:solidFill>
            <a:miter lim="800000"/>
            <a:headEnd/>
            <a:tailEnd/>
          </a:ln>
        </p:spPr>
        <p:txBody>
          <a:bodyPr/>
          <a:lstStyle/>
          <a:p>
            <a:pPr algn="just"/>
            <a:endParaRPr lang="en-US" altLang="ja-JP" sz="1400" dirty="0">
              <a:solidFill>
                <a:srgbClr val="C00000"/>
              </a:solidFill>
              <a:cs typeface="Arial" charset="0"/>
            </a:endParaRPr>
          </a:p>
        </p:txBody>
      </p:sp>
      <p:sp>
        <p:nvSpPr>
          <p:cNvPr id="3" name="角丸四角形 2"/>
          <p:cNvSpPr/>
          <p:nvPr/>
        </p:nvSpPr>
        <p:spPr>
          <a:xfrm>
            <a:off x="179512" y="404664"/>
            <a:ext cx="8784976" cy="2411075"/>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endParaRPr lang="en-US" altLang="ja-JP" sz="1200" b="1"/>
          </a:p>
          <a:p>
            <a:r>
              <a:rPr lang="ja-JP" altLang="en-US" sz="1200" b="1"/>
              <a:t>著作権とライセンス： </a:t>
            </a:r>
            <a:r>
              <a:rPr lang="en-US" altLang="ja-JP" sz="1200" b="1">
                <a:hlinkClick r:id="rId3"/>
              </a:rPr>
              <a:t>https://www.openstreetmap.org/copyright</a:t>
            </a:r>
            <a:endParaRPr lang="en-US" altLang="ja-JP" sz="1200" b="1"/>
          </a:p>
          <a:p>
            <a:r>
              <a:rPr lang="en-US" altLang="ja-JP" sz="1200" b="1"/>
              <a:t>OpenStreetMap® </a:t>
            </a:r>
            <a:r>
              <a:rPr lang="ja-JP" altLang="en-US" sz="1200" b="1"/>
              <a:t>は</a:t>
            </a:r>
            <a:r>
              <a:rPr lang="en-US" altLang="ja-JP" sz="1200" b="1">
                <a:hlinkClick r:id="rId4"/>
              </a:rPr>
              <a:t>OpenStreetMap</a:t>
            </a:r>
            <a:r>
              <a:rPr lang="ja-JP" altLang="en-US" sz="1200" b="1">
                <a:hlinkClick r:id="rId4"/>
              </a:rPr>
              <a:t>財団 </a:t>
            </a:r>
            <a:r>
              <a:rPr lang="en-US" altLang="ja-JP" sz="1200" b="1"/>
              <a:t>(OSMF)</a:t>
            </a:r>
            <a:r>
              <a:rPr lang="ja-JP" altLang="en-US" sz="1200" b="1"/>
              <a:t>が</a:t>
            </a:r>
            <a:r>
              <a:rPr lang="en-US" altLang="ja-JP" sz="1200" b="1">
                <a:hlinkClick r:id="rId5"/>
              </a:rPr>
              <a:t>Open Data Commons Open Database License</a:t>
            </a:r>
            <a:r>
              <a:rPr lang="en-US" altLang="ja-JP" sz="1200" b="1"/>
              <a:t> (ODbL) </a:t>
            </a:r>
            <a:r>
              <a:rPr lang="ja-JP" altLang="en-US" sz="1200" b="1"/>
              <a:t>の下にライセンスするオープンデータです。</a:t>
            </a:r>
            <a:r>
              <a:rPr lang="en-US" altLang="ja-JP" sz="1200" b="1"/>
              <a:t>OpenStreetMap</a:t>
            </a:r>
            <a:r>
              <a:rPr lang="ja-JP" altLang="en-US" sz="1200" b="1"/>
              <a:t>とその協力者をクレジットすれば、データを自由にコピー、配布、送信、利用することができます。変更したり翻案したりしたデータは同じライセンスに従う場合のみ、提供することができます。</a:t>
            </a:r>
          </a:p>
          <a:p>
            <a:r>
              <a:rPr lang="ja-JP" altLang="en-US" sz="1200" b="1"/>
              <a:t>あなたの権利と責任は、</a:t>
            </a:r>
            <a:r>
              <a:rPr lang="ja-JP" altLang="en-US" sz="1200" b="1">
                <a:hlinkClick r:id="rId6"/>
              </a:rPr>
              <a:t>ライセンス契約</a:t>
            </a:r>
            <a:r>
              <a:rPr lang="ja-JP" altLang="en-US" sz="1200" b="1"/>
              <a:t>の全文で説明しています。</a:t>
            </a:r>
          </a:p>
          <a:p>
            <a:r>
              <a:rPr lang="ja-JP" altLang="en-US" sz="1200" b="1"/>
              <a:t>ドキュメントは、</a:t>
            </a:r>
            <a:r>
              <a:rPr lang="en-US" altLang="ja-JP" sz="1200" b="1">
                <a:hlinkClick r:id="rId7"/>
              </a:rPr>
              <a:t>Creative Commons Attribution-ShareAlike 2.0 </a:t>
            </a:r>
            <a:r>
              <a:rPr lang="ja-JP" altLang="en-US" sz="1200" b="1"/>
              <a:t>ライセンス </a:t>
            </a:r>
            <a:r>
              <a:rPr lang="en-US" altLang="ja-JP" sz="1200" b="1"/>
              <a:t>(CC BY-SA 2.0)</a:t>
            </a:r>
            <a:r>
              <a:rPr lang="ja-JP" altLang="en-US" sz="1200" b="1"/>
              <a:t>に基づいてライセンスされます</a:t>
            </a:r>
            <a:endParaRPr lang="en-US" altLang="ja-JP" sz="1200" b="1"/>
          </a:p>
          <a:p>
            <a:r>
              <a:rPr lang="ja-JP" altLang="en-US" sz="1200" b="1"/>
              <a:t>　◆</a:t>
            </a:r>
            <a:r>
              <a:rPr lang="en-US" altLang="ja-JP" sz="1200" b="1"/>
              <a:t>OpenStreetMap</a:t>
            </a:r>
          </a:p>
          <a:p>
            <a:r>
              <a:rPr lang="ja-JP" altLang="en-US" sz="1200" b="1"/>
              <a:t>　　　</a:t>
            </a:r>
            <a:r>
              <a:rPr lang="en-US" altLang="ja-JP" sz="1200" b="1">
                <a:hlinkClick r:id="rId8"/>
              </a:rPr>
              <a:t>https://www.openstreetmap.org/</a:t>
            </a:r>
            <a:endParaRPr lang="en-US" altLang="ja-JP" sz="1200" b="1"/>
          </a:p>
          <a:p>
            <a:r>
              <a:rPr lang="ja-JP" altLang="en-US" sz="1200" b="1"/>
              <a:t>　◆</a:t>
            </a:r>
            <a:r>
              <a:rPr lang="en-US" altLang="ja-JP" sz="1200" b="1"/>
              <a:t>OpenStreetMap</a:t>
            </a:r>
            <a:r>
              <a:rPr lang="ja-JP" altLang="en-US" sz="1200" b="1"/>
              <a:t>　</a:t>
            </a:r>
            <a:r>
              <a:rPr lang="en-US" altLang="ja-JP" sz="1200" b="1"/>
              <a:t>Japan</a:t>
            </a:r>
          </a:p>
          <a:p>
            <a:r>
              <a:rPr lang="ja-JP" altLang="en-US" sz="1200" b="1"/>
              <a:t>　　　</a:t>
            </a:r>
            <a:r>
              <a:rPr lang="en-US" altLang="ja-JP" sz="1200" b="1">
                <a:hlinkClick r:id="rId9"/>
              </a:rPr>
              <a:t>https://openstreetmap.jp/</a:t>
            </a:r>
            <a:endParaRPr lang="en-US" altLang="ja-JP" sz="1200" b="1"/>
          </a:p>
        </p:txBody>
      </p:sp>
      <p:sp>
        <p:nvSpPr>
          <p:cNvPr id="9" name="角丸四角形 8"/>
          <p:cNvSpPr/>
          <p:nvPr/>
        </p:nvSpPr>
        <p:spPr>
          <a:xfrm>
            <a:off x="179512" y="188640"/>
            <a:ext cx="3672408"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a:t>OpenStreetMap</a:t>
            </a:r>
            <a:r>
              <a:rPr lang="ja-JP" altLang="en-US"/>
              <a:t>ご利用方法</a:t>
            </a:r>
            <a:endParaRPr kumimoji="1" lang="ja-JP" altLang="en-US" dirty="0"/>
          </a:p>
        </p:txBody>
      </p:sp>
      <p:sp>
        <p:nvSpPr>
          <p:cNvPr id="7" name="1 つの角を切り取った四角形 6"/>
          <p:cNvSpPr/>
          <p:nvPr/>
        </p:nvSpPr>
        <p:spPr>
          <a:xfrm>
            <a:off x="251517" y="2996952"/>
            <a:ext cx="1473635" cy="395443"/>
          </a:xfrm>
          <a:prstGeom prst="snip1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kumimoji="1" lang="ja-JP" altLang="en-US"/>
              <a:t>作成例</a:t>
            </a:r>
            <a:endParaRPr kumimoji="1" lang="en-US" altLang="ja-JP" dirty="0"/>
          </a:p>
        </p:txBody>
      </p:sp>
      <p:sp>
        <p:nvSpPr>
          <p:cNvPr id="22" name="矢印: 右 21">
            <a:extLst>
              <a:ext uri="{FF2B5EF4-FFF2-40B4-BE49-F238E27FC236}">
                <a16:creationId xmlns:a16="http://schemas.microsoft.com/office/drawing/2014/main" id="{7850B629-DEF0-DFCC-A902-80909EEFAD95}"/>
              </a:ext>
            </a:extLst>
          </p:cNvPr>
          <p:cNvSpPr/>
          <p:nvPr/>
        </p:nvSpPr>
        <p:spPr>
          <a:xfrm>
            <a:off x="2313771" y="4330872"/>
            <a:ext cx="169997" cy="1091060"/>
          </a:xfrm>
          <a:prstGeom prst="rightArrow">
            <a:avLst>
              <a:gd name="adj1" fmla="val 50000"/>
              <a:gd name="adj2" fmla="val 100000"/>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a:extLst>
              <a:ext uri="{FF2B5EF4-FFF2-40B4-BE49-F238E27FC236}">
                <a16:creationId xmlns:a16="http://schemas.microsoft.com/office/drawing/2014/main" id="{1DA01930-6FAF-26E1-6799-6B291FED4283}"/>
              </a:ext>
            </a:extLst>
          </p:cNvPr>
          <p:cNvSpPr txBox="1"/>
          <p:nvPr/>
        </p:nvSpPr>
        <p:spPr>
          <a:xfrm>
            <a:off x="4507113" y="4100758"/>
            <a:ext cx="981741" cy="523220"/>
          </a:xfrm>
          <a:prstGeom prst="rect">
            <a:avLst/>
          </a:prstGeom>
          <a:noFill/>
        </p:spPr>
        <p:txBody>
          <a:bodyPr wrap="square" rtlCol="0">
            <a:spAutoFit/>
          </a:bodyPr>
          <a:lstStyle/>
          <a:p>
            <a:r>
              <a:rPr lang="ja-JP" altLang="en-US" sz="1400">
                <a:solidFill>
                  <a:prstClr val="black"/>
                </a:solidFill>
              </a:rPr>
              <a:t>バンコク市北約</a:t>
            </a:r>
            <a:r>
              <a:rPr lang="en-US" altLang="ja-JP" sz="1400">
                <a:solidFill>
                  <a:prstClr val="black"/>
                </a:solidFill>
              </a:rPr>
              <a:t>80km</a:t>
            </a:r>
            <a:endParaRPr lang="ja-JP" altLang="en-US" sz="1400" dirty="0">
              <a:solidFill>
                <a:prstClr val="black"/>
              </a:solidFill>
            </a:endParaRPr>
          </a:p>
        </p:txBody>
      </p:sp>
      <p:pic>
        <p:nvPicPr>
          <p:cNvPr id="17" name="図 16">
            <a:extLst>
              <a:ext uri="{FF2B5EF4-FFF2-40B4-BE49-F238E27FC236}">
                <a16:creationId xmlns:a16="http://schemas.microsoft.com/office/drawing/2014/main" id="{FBFAAA89-0DD4-CEB7-116B-7BDBCAA4A1B9}"/>
              </a:ext>
            </a:extLst>
          </p:cNvPr>
          <p:cNvPicPr>
            <a:picLocks noChangeAspect="1"/>
          </p:cNvPicPr>
          <p:nvPr/>
        </p:nvPicPr>
        <p:blipFill>
          <a:blip r:embed="rId10"/>
          <a:stretch>
            <a:fillRect/>
          </a:stretch>
        </p:blipFill>
        <p:spPr>
          <a:xfrm>
            <a:off x="596884" y="3933056"/>
            <a:ext cx="1579787" cy="1911212"/>
          </a:xfrm>
          <a:prstGeom prst="rect">
            <a:avLst/>
          </a:prstGeom>
        </p:spPr>
      </p:pic>
      <p:sp>
        <p:nvSpPr>
          <p:cNvPr id="30" name="矢印: 上 29">
            <a:extLst>
              <a:ext uri="{FF2B5EF4-FFF2-40B4-BE49-F238E27FC236}">
                <a16:creationId xmlns:a16="http://schemas.microsoft.com/office/drawing/2014/main" id="{B39356E8-80E8-F57F-DBE2-F62F46598C83}"/>
              </a:ext>
            </a:extLst>
          </p:cNvPr>
          <p:cNvSpPr/>
          <p:nvPr/>
        </p:nvSpPr>
        <p:spPr>
          <a:xfrm rot="19079904">
            <a:off x="4360847" y="5924262"/>
            <a:ext cx="422304" cy="529036"/>
          </a:xfrm>
          <a:prstGeom prst="upArrow">
            <a:avLst/>
          </a:prstGeom>
          <a:solidFill>
            <a:srgbClr val="FFCCCC"/>
          </a:solidFill>
          <a:ln w="190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角丸四角形吹き出し 22">
            <a:extLst>
              <a:ext uri="{FF2B5EF4-FFF2-40B4-BE49-F238E27FC236}">
                <a16:creationId xmlns:a16="http://schemas.microsoft.com/office/drawing/2014/main" id="{05C39F9D-DBF1-B8F2-EB88-2FFC9ED5FC0D}"/>
              </a:ext>
            </a:extLst>
          </p:cNvPr>
          <p:cNvSpPr/>
          <p:nvPr/>
        </p:nvSpPr>
        <p:spPr>
          <a:xfrm>
            <a:off x="4860032" y="6078190"/>
            <a:ext cx="4104456" cy="717960"/>
          </a:xfrm>
          <a:prstGeom prst="wedgeRoundRectCallout">
            <a:avLst>
              <a:gd name="adj1" fmla="val 21036"/>
              <a:gd name="adj2" fmla="val -43493"/>
              <a:gd name="adj3" fmla="val 16667"/>
            </a:avLst>
          </a:prstGeom>
        </p:spPr>
        <p:style>
          <a:lnRef idx="1">
            <a:schemeClr val="accent2"/>
          </a:lnRef>
          <a:fillRef idx="2">
            <a:schemeClr val="accent2"/>
          </a:fillRef>
          <a:effectRef idx="1">
            <a:schemeClr val="accent2"/>
          </a:effectRef>
          <a:fontRef idx="minor">
            <a:schemeClr val="dk1"/>
          </a:fontRef>
        </p:style>
        <p:txBody>
          <a:bodyPr rtlCol="0" anchor="ctr"/>
          <a:lstStyle/>
          <a:p>
            <a:r>
              <a:rPr lang="en-US" altLang="ja-JP" sz="1200" dirty="0"/>
              <a:t>©OpenStreetMap contributors. Tiles courtesy of Andy Allan. </a:t>
            </a:r>
          </a:p>
          <a:p>
            <a:r>
              <a:rPr lang="ja-JP" altLang="en-US" sz="1200" dirty="0"/>
              <a:t>のクレジットを必ず記載してください。</a:t>
            </a:r>
            <a:br>
              <a:rPr lang="en-US" altLang="ja-JP" sz="1200" dirty="0"/>
            </a:br>
            <a:r>
              <a:rPr lang="ja-JP" altLang="en-US" sz="1200" dirty="0"/>
              <a:t>画面キャプチャに入らない場合には、画像に隣接する位置に、文言を記載いただくこともできます。</a:t>
            </a:r>
            <a:endParaRPr lang="en-US" altLang="ja-JP" sz="1200" dirty="0"/>
          </a:p>
        </p:txBody>
      </p:sp>
      <p:pic>
        <p:nvPicPr>
          <p:cNvPr id="32" name="図 31">
            <a:extLst>
              <a:ext uri="{FF2B5EF4-FFF2-40B4-BE49-F238E27FC236}">
                <a16:creationId xmlns:a16="http://schemas.microsoft.com/office/drawing/2014/main" id="{AE94FBE5-635E-EC9E-DA85-029BE1C97E07}"/>
              </a:ext>
            </a:extLst>
          </p:cNvPr>
          <p:cNvPicPr>
            <a:picLocks noChangeAspect="1"/>
          </p:cNvPicPr>
          <p:nvPr/>
        </p:nvPicPr>
        <p:blipFill>
          <a:blip r:embed="rId11"/>
          <a:stretch>
            <a:fillRect/>
          </a:stretch>
        </p:blipFill>
        <p:spPr>
          <a:xfrm>
            <a:off x="2555776" y="3917344"/>
            <a:ext cx="2016224" cy="1988221"/>
          </a:xfrm>
          <a:prstGeom prst="rect">
            <a:avLst/>
          </a:prstGeom>
        </p:spPr>
      </p:pic>
      <p:sp>
        <p:nvSpPr>
          <p:cNvPr id="27" name="正方形/長方形 26">
            <a:extLst>
              <a:ext uri="{FF2B5EF4-FFF2-40B4-BE49-F238E27FC236}">
                <a16:creationId xmlns:a16="http://schemas.microsoft.com/office/drawing/2014/main" id="{15A07DB4-B075-2D92-7BC7-8AA26CB4D804}"/>
              </a:ext>
            </a:extLst>
          </p:cNvPr>
          <p:cNvSpPr/>
          <p:nvPr/>
        </p:nvSpPr>
        <p:spPr>
          <a:xfrm>
            <a:off x="2997922" y="5108476"/>
            <a:ext cx="997691" cy="1927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バンコク市</a:t>
            </a:r>
          </a:p>
        </p:txBody>
      </p:sp>
      <p:sp>
        <p:nvSpPr>
          <p:cNvPr id="42" name="矢印: 上 41">
            <a:extLst>
              <a:ext uri="{FF2B5EF4-FFF2-40B4-BE49-F238E27FC236}">
                <a16:creationId xmlns:a16="http://schemas.microsoft.com/office/drawing/2014/main" id="{C0435D5A-2598-9D52-B9CC-7F004DF8EDF6}"/>
              </a:ext>
            </a:extLst>
          </p:cNvPr>
          <p:cNvSpPr/>
          <p:nvPr/>
        </p:nvSpPr>
        <p:spPr>
          <a:xfrm rot="15309675">
            <a:off x="5106443" y="3526598"/>
            <a:ext cx="422304" cy="2500597"/>
          </a:xfrm>
          <a:prstGeom prst="upArrow">
            <a:avLst/>
          </a:prstGeom>
          <a:solidFill>
            <a:srgbClr val="FFCCCC"/>
          </a:solidFill>
          <a:ln w="190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角丸四角形吹き出し 22">
            <a:extLst>
              <a:ext uri="{FF2B5EF4-FFF2-40B4-BE49-F238E27FC236}">
                <a16:creationId xmlns:a16="http://schemas.microsoft.com/office/drawing/2014/main" id="{B68AA4D2-0105-28DD-6734-5C4141EDEC1D}"/>
              </a:ext>
            </a:extLst>
          </p:cNvPr>
          <p:cNvSpPr/>
          <p:nvPr/>
        </p:nvSpPr>
        <p:spPr>
          <a:xfrm>
            <a:off x="5772649" y="3339420"/>
            <a:ext cx="2905779" cy="1529739"/>
          </a:xfrm>
          <a:prstGeom prst="wedgeRoundRectCallout">
            <a:avLst>
              <a:gd name="adj1" fmla="val 21036"/>
              <a:gd name="adj2" fmla="val -43493"/>
              <a:gd name="adj3" fmla="val 16667"/>
            </a:avLst>
          </a:prstGeom>
        </p:spPr>
        <p:style>
          <a:lnRef idx="1">
            <a:schemeClr val="accent2"/>
          </a:lnRef>
          <a:fillRef idx="2">
            <a:schemeClr val="accent2"/>
          </a:fillRef>
          <a:effectRef idx="1">
            <a:schemeClr val="accent2"/>
          </a:effectRef>
          <a:fontRef idx="minor">
            <a:schemeClr val="dk1"/>
          </a:fontRef>
        </p:style>
        <p:txBody>
          <a:bodyPr rtlCol="0" anchor="ctr"/>
          <a:lstStyle/>
          <a:p>
            <a:r>
              <a:rPr lang="ja-JP" altLang="en-US" sz="1200"/>
              <a:t>主要都市の中心部や空港から、実施サイトまでの方位と距離を記載ください。</a:t>
            </a:r>
            <a:endParaRPr lang="en-US" altLang="ja-JP" sz="1200"/>
          </a:p>
          <a:p>
            <a:endParaRPr lang="en-US" altLang="ja-JP" sz="1200"/>
          </a:p>
          <a:p>
            <a:r>
              <a:rPr lang="ja-JP" altLang="en-US" sz="1200"/>
              <a:t>必要に応じて都市名、空港名等を地図上に書き込み、主要都市または空港の場所が分かるようにしてください。</a:t>
            </a:r>
            <a:endParaRPr lang="en-US" altLang="ja-JP" sz="1200"/>
          </a:p>
        </p:txBody>
      </p:sp>
      <p:sp>
        <p:nvSpPr>
          <p:cNvPr id="2" name="AutoShape 54">
            <a:extLst>
              <a:ext uri="{FF2B5EF4-FFF2-40B4-BE49-F238E27FC236}">
                <a16:creationId xmlns:a16="http://schemas.microsoft.com/office/drawing/2014/main" id="{53467A14-8BE5-57BD-23C3-24D134CAC2FC}"/>
              </a:ext>
            </a:extLst>
          </p:cNvPr>
          <p:cNvSpPr>
            <a:spLocks noChangeArrowheads="1"/>
          </p:cNvSpPr>
          <p:nvPr/>
        </p:nvSpPr>
        <p:spPr bwMode="auto">
          <a:xfrm>
            <a:off x="322051" y="3555129"/>
            <a:ext cx="2675871" cy="311624"/>
          </a:xfrm>
          <a:prstGeom prst="roundRect">
            <a:avLst>
              <a:gd name="adj" fmla="val 50000"/>
            </a:avLst>
          </a:prstGeom>
          <a:solidFill>
            <a:srgbClr val="92D050"/>
          </a:solidFill>
          <a:ln w="6350">
            <a:solidFill>
              <a:schemeClr val="tx2">
                <a:lumMod val="75000"/>
              </a:schemeClr>
            </a:solidFill>
            <a:round/>
            <a:headEnd/>
            <a:tailEnd/>
          </a:ln>
          <a:effectLst>
            <a:outerShdw dist="35921" dir="2700000" algn="ctr" rotWithShape="0">
              <a:schemeClr val="accent3">
                <a:lumMod val="75000"/>
              </a:schemeClr>
            </a:outerShdw>
          </a:effectLst>
        </p:spPr>
        <p:txBody>
          <a:bodyPr wrap="none" lIns="122147" tIns="61074" rIns="122147" bIns="61074" anchor="ctr"/>
          <a:lstStyle/>
          <a:p>
            <a:pPr algn="ctr" defTabSz="1222375">
              <a:defRPr/>
            </a:pPr>
            <a:r>
              <a:rPr lang="ja-JP" altLang="en-US" sz="1600" b="1" dirty="0">
                <a:solidFill>
                  <a:prstClr val="white"/>
                </a:solidFill>
                <a:latin typeface="Arial" pitchFamily="34" charset="0"/>
                <a:ea typeface="ＭＳ Ｐゴシック"/>
                <a:cs typeface="Arial" pitchFamily="34" charset="0"/>
              </a:rPr>
              <a:t>対象とする国・地域の概要</a:t>
            </a:r>
          </a:p>
        </p:txBody>
      </p:sp>
    </p:spTree>
    <p:extLst>
      <p:ext uri="{BB962C8B-B14F-4D97-AF65-F5344CB8AC3E}">
        <p14:creationId xmlns:p14="http://schemas.microsoft.com/office/powerpoint/2010/main" val="273534765"/>
      </p:ext>
    </p:extLst>
  </p:cSld>
  <p:clrMapOvr>
    <a:masterClrMapping/>
  </p:clrMapOvr>
</p:sld>
</file>

<file path=ppt/theme/theme1.xml><?xml version="1.0" encoding="utf-8"?>
<a:theme xmlns:a="http://schemas.openxmlformats.org/drawingml/2006/main" name="3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FBF03F8C4991D74D9D65A79723DD071A" ma:contentTypeVersion="15" ma:contentTypeDescription="新しいドキュメントを作成します。" ma:contentTypeScope="" ma:versionID="0f2221721f14647080f4265105b77f44">
  <xsd:schema xmlns:xsd="http://www.w3.org/2001/XMLSchema" xmlns:xs="http://www.w3.org/2001/XMLSchema" xmlns:p="http://schemas.microsoft.com/office/2006/metadata/properties" xmlns:ns2="0de5941f-0658-486a-bd95-c592dd158584" xmlns:ns3="93fe9b1e-5bcf-4a08-912e-4034eab1d859" targetNamespace="http://schemas.microsoft.com/office/2006/metadata/properties" ma:root="true" ma:fieldsID="cec06980569a068a098fa1ead18395f9" ns2:_="" ns3:_="">
    <xsd:import namespace="0de5941f-0658-486a-bd95-c592dd158584"/>
    <xsd:import namespace="93fe9b1e-5bcf-4a08-912e-4034eab1d859"/>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EventHashCode" minOccurs="0"/>
                <xsd:element ref="ns3:MediaServiceGenerationTime" minOccurs="0"/>
                <xsd:element ref="ns3:MediaServiceAutoKeyPoints" minOccurs="0"/>
                <xsd:element ref="ns3:MediaServiceKeyPoint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de5941f-0658-486a-bd95-c592dd158584" elementFormDefault="qualified">
    <xsd:import namespace="http://schemas.microsoft.com/office/2006/documentManagement/types"/>
    <xsd:import namespace="http://schemas.microsoft.com/office/infopath/2007/PartnerControls"/>
    <xsd:element name="SharedWithUsers" ma:index="8" nillable="true" ma:displayName="共有相手"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共有相手の詳細情報" ma:description="" ma:internalName="SharedWithDetails" ma:readOnly="true">
      <xsd:simpleType>
        <xsd:restriction base="dms:Note">
          <xsd:maxLength value="255"/>
        </xsd:restriction>
      </xsd:simpleType>
    </xsd:element>
    <xsd:element name="LastSharedByUser" ma:index="10" nillable="true" ma:displayName="最新の共有 (ユーザー別)" ma:description="" ma:internalName="LastSharedByUser" ma:readOnly="true">
      <xsd:simpleType>
        <xsd:restriction base="dms:Note">
          <xsd:maxLength value="255"/>
        </xsd:restriction>
      </xsd:simpleType>
    </xsd:element>
    <xsd:element name="LastSharedByTime" ma:index="11" nillable="true" ma:displayName="最新の共有 (時間別)"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93fe9b1e-5bcf-4a08-912e-4034eab1d859"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DateTaken" ma:index="14" nillable="true" ma:displayName="MediaServiceDateTaken" ma:description="" ma:hidden="true" ma:internalName="MediaServiceDateTaken" ma:readOnly="true">
      <xsd:simpleType>
        <xsd:restriction base="dms:Text"/>
      </xsd:simpleType>
    </xsd:element>
    <xsd:element name="MediaServiceAutoTags" ma:index="15" nillable="true" ma:displayName="MediaServiceAutoTags" ma:description="" ma:internalName="MediaServiceAutoTags"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Location" ma:index="17" nillable="true" ma:displayName="MediaServiceLocation" ma:internalName="MediaServiceLocation"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LengthInSeconds" ma:index="22"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B2177BE-58D5-4E58-BEC1-CA1CA89B2A79}">
  <ds:schemaRefs>
    <ds:schemaRef ds:uri="http://schemas.microsoft.com/sharepoint/v3/contenttype/forms"/>
  </ds:schemaRefs>
</ds:datastoreItem>
</file>

<file path=customXml/itemProps2.xml><?xml version="1.0" encoding="utf-8"?>
<ds:datastoreItem xmlns:ds="http://schemas.openxmlformats.org/officeDocument/2006/customXml" ds:itemID="{21541314-4614-40C1-A7A4-785652A20E3C}">
  <ds:schemaRefs>
    <ds:schemaRef ds:uri="http://schemas.microsoft.com/office/infopath/2007/PartnerControls"/>
    <ds:schemaRef ds:uri="http://www.w3.org/XML/1998/namespace"/>
    <ds:schemaRef ds:uri="http://schemas.microsoft.com/office/2006/documentManagement/types"/>
    <ds:schemaRef ds:uri="http://purl.org/dc/dcmitype/"/>
    <ds:schemaRef ds:uri="http://purl.org/dc/elements/1.1/"/>
    <ds:schemaRef ds:uri="http://schemas.openxmlformats.org/package/2006/metadata/core-properties"/>
    <ds:schemaRef ds:uri="http://purl.org/dc/terms/"/>
    <ds:schemaRef ds:uri="93fe9b1e-5bcf-4a08-912e-4034eab1d859"/>
    <ds:schemaRef ds:uri="0de5941f-0658-486a-bd95-c592dd158584"/>
    <ds:schemaRef ds:uri="http://schemas.microsoft.com/office/2006/metadata/properties"/>
  </ds:schemaRefs>
</ds:datastoreItem>
</file>

<file path=customXml/itemProps3.xml><?xml version="1.0" encoding="utf-8"?>
<ds:datastoreItem xmlns:ds="http://schemas.openxmlformats.org/officeDocument/2006/customXml" ds:itemID="{E0683600-F072-4829-BB45-1AB09A95E96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de5941f-0658-486a-bd95-c592dd158584"/>
    <ds:schemaRef ds:uri="93fe9b1e-5bcf-4a08-912e-4034eab1d85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4312</TotalTime>
  <Words>769</Words>
  <Application>Microsoft Office PowerPoint</Application>
  <PresentationFormat>画面に合わせる (4:3)</PresentationFormat>
  <Paragraphs>84</Paragraphs>
  <Slides>9</Slides>
  <Notes>9</Notes>
  <HiddenSlides>0</HiddenSlides>
  <MMClips>0</MMClips>
  <ScaleCrop>false</ScaleCrop>
  <HeadingPairs>
    <vt:vector size="8" baseType="variant">
      <vt:variant>
        <vt:lpstr>使用されているフォント</vt:lpstr>
      </vt:variant>
      <vt:variant>
        <vt:i4>3</vt:i4>
      </vt:variant>
      <vt:variant>
        <vt:lpstr>テーマ</vt:lpstr>
      </vt:variant>
      <vt:variant>
        <vt:i4>1</vt:i4>
      </vt:variant>
      <vt:variant>
        <vt:lpstr>埋め込まれた OLE サーバー</vt:lpstr>
      </vt:variant>
      <vt:variant>
        <vt:i4>1</vt:i4>
      </vt:variant>
      <vt:variant>
        <vt:lpstr>スライド タイトル</vt:lpstr>
      </vt:variant>
      <vt:variant>
        <vt:i4>9</vt:i4>
      </vt:variant>
    </vt:vector>
  </HeadingPairs>
  <TitlesOfParts>
    <vt:vector size="14" baseType="lpstr">
      <vt:lpstr>Arial</vt:lpstr>
      <vt:lpstr>Calibri</vt:lpstr>
      <vt:lpstr>Century</vt:lpstr>
      <vt:lpstr>3_Office ​​テーマ</vt:lpstr>
      <vt:lpstr>Worksheet</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GEC</dc:creator>
  <cp:lastModifiedBy>三保 紗織（SAORI MIHO）</cp:lastModifiedBy>
  <cp:revision>270</cp:revision>
  <cp:lastPrinted>2018-08-17T07:54:12Z</cp:lastPrinted>
  <dcterms:created xsi:type="dcterms:W3CDTF">2011-07-21T03:17:13Z</dcterms:created>
  <dcterms:modified xsi:type="dcterms:W3CDTF">2025-04-15T11:17:55Z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0x010100FBF03F8C4991D74D9D65A79723DD071A</vt:lpwstr>
  </property>
</Properties>
</file>